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80" r:id="rId1"/>
    <p:sldMasterId id="2147483681" r:id="rId2"/>
  </p:sldMasterIdLst>
  <p:notesMasterIdLst>
    <p:notesMasterId r:id="rId51"/>
  </p:notesMasterIdLst>
  <p:sldIdLst>
    <p:sldId id="256" r:id="rId3"/>
    <p:sldId id="257" r:id="rId4"/>
    <p:sldId id="258" r:id="rId5"/>
    <p:sldId id="260" r:id="rId6"/>
    <p:sldId id="259" r:id="rId7"/>
    <p:sldId id="300" r:id="rId8"/>
    <p:sldId id="301" r:id="rId9"/>
    <p:sldId id="267" r:id="rId10"/>
    <p:sldId id="262" r:id="rId11"/>
    <p:sldId id="306" r:id="rId12"/>
    <p:sldId id="298" r:id="rId13"/>
    <p:sldId id="303" r:id="rId14"/>
    <p:sldId id="304" r:id="rId15"/>
    <p:sldId id="305" r:id="rId16"/>
    <p:sldId id="307" r:id="rId17"/>
    <p:sldId id="309" r:id="rId18"/>
    <p:sldId id="312" r:id="rId19"/>
    <p:sldId id="313" r:id="rId20"/>
    <p:sldId id="314" r:id="rId21"/>
    <p:sldId id="315" r:id="rId22"/>
    <p:sldId id="316" r:id="rId23"/>
    <p:sldId id="317" r:id="rId24"/>
    <p:sldId id="318" r:id="rId25"/>
    <p:sldId id="319" r:id="rId26"/>
    <p:sldId id="320" r:id="rId27"/>
    <p:sldId id="321" r:id="rId28"/>
    <p:sldId id="263" r:id="rId29"/>
    <p:sldId id="322" r:id="rId30"/>
    <p:sldId id="311" r:id="rId31"/>
    <p:sldId id="323" r:id="rId32"/>
    <p:sldId id="324" r:id="rId33"/>
    <p:sldId id="325" r:id="rId34"/>
    <p:sldId id="308" r:id="rId35"/>
    <p:sldId id="326" r:id="rId36"/>
    <p:sldId id="327" r:id="rId37"/>
    <p:sldId id="328" r:id="rId38"/>
    <p:sldId id="329" r:id="rId39"/>
    <p:sldId id="310" r:id="rId40"/>
    <p:sldId id="330" r:id="rId41"/>
    <p:sldId id="331" r:id="rId42"/>
    <p:sldId id="332" r:id="rId43"/>
    <p:sldId id="333" r:id="rId44"/>
    <p:sldId id="334" r:id="rId45"/>
    <p:sldId id="335" r:id="rId46"/>
    <p:sldId id="337" r:id="rId47"/>
    <p:sldId id="336" r:id="rId48"/>
    <p:sldId id="297" r:id="rId49"/>
    <p:sldId id="338" r:id="rId50"/>
  </p:sldIdLst>
  <p:sldSz cx="9144000" cy="5143500" type="screen16x9"/>
  <p:notesSz cx="6858000" cy="9144000"/>
  <p:embeddedFontLst>
    <p:embeddedFont>
      <p:font typeface="Aharoni" panose="02010803020104030203" pitchFamily="2" charset="-79"/>
      <p:bold r:id="rId52"/>
    </p:embeddedFont>
    <p:embeddedFont>
      <p:font typeface="Anaheim" panose="020B0604020202020204" charset="0"/>
      <p:regular r:id="rId53"/>
      <p:bold r:id="rId54"/>
    </p:embeddedFont>
    <p:embeddedFont>
      <p:font typeface="Butterscotch" pitchFamily="50" charset="0"/>
      <p:regular r:id="rId55"/>
    </p:embeddedFont>
    <p:embeddedFont>
      <p:font typeface="Calibri" panose="020F0502020204030204" pitchFamily="34" charset="0"/>
      <p:regular r:id="rId56"/>
      <p:bold r:id="rId57"/>
      <p:italic r:id="rId58"/>
      <p:boldItalic r:id="rId59"/>
    </p:embeddedFont>
    <p:embeddedFont>
      <p:font typeface="Cousine" panose="020B0604020202020204" charset="0"/>
      <p:regular r:id="rId60"/>
      <p:bold r:id="rId61"/>
      <p:italic r:id="rId62"/>
      <p:boldItalic r:id="rId63"/>
    </p:embeddedFont>
    <p:embeddedFont>
      <p:font typeface="Nunito Light" panose="020B0604020202020204" charset="0"/>
      <p:regular r:id="rId64"/>
      <p:italic r:id="rId65"/>
    </p:embeddedFont>
    <p:embeddedFont>
      <p:font typeface="Poppins" panose="020B0604020202020204" charset="0"/>
      <p:regular r:id="rId66"/>
      <p:bold r:id="rId67"/>
      <p:italic r:id="rId68"/>
      <p:boldItalic r:id="rId69"/>
    </p:embeddedFont>
    <p:embeddedFont>
      <p:font typeface="Proxima Nova" panose="020B0604020202020204" charset="0"/>
      <p:regular r:id="rId70"/>
      <p:bold r:id="rId71"/>
      <p:italic r:id="rId72"/>
      <p:boldItalic r:id="rId73"/>
    </p:embeddedFont>
    <p:embeddedFont>
      <p:font typeface="Proxima Nova Semibold" panose="020B0604020202020204" charset="0"/>
      <p:regular r:id="rId74"/>
      <p:bold r:id="rId75"/>
      <p:boldItalic r:id="rId76"/>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383990B2-42A7-4BD2-9373-2B0CB177C690}">
  <a:tblStyle styleId="{383990B2-42A7-4BD2-9373-2B0CB177C690}"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865142D5-2486-4EE0-8677-B5599040DC4B}" styleName="Table_1">
    <a:wholeTbl>
      <a:tcTxStyle>
        <a:font>
          <a:latin typeface="Arial"/>
          <a:ea typeface="Arial"/>
          <a:cs typeface="Arial"/>
        </a:font>
        <a:srgbClr val="000000"/>
      </a:tcTxStyle>
      <a:tcStyle>
        <a:tcBdr>
          <a:left>
            <a:ln w="9525" cap="flat" cmpd="sng">
              <a:solidFill>
                <a:srgbClr val="000000"/>
              </a:solidFill>
              <a:prstDash val="solid"/>
              <a:round/>
              <a:headEnd type="none" w="sm" len="sm"/>
              <a:tailEnd type="none" w="sm" len="sm"/>
            </a:ln>
          </a:left>
          <a:right>
            <a:ln w="9525" cap="flat" cmpd="sng">
              <a:solidFill>
                <a:srgbClr val="000000"/>
              </a:solidFill>
              <a:prstDash val="solid"/>
              <a:round/>
              <a:headEnd type="none" w="sm" len="sm"/>
              <a:tailEnd type="none" w="sm" len="sm"/>
            </a:ln>
          </a:right>
          <a:top>
            <a:ln w="9525" cap="flat" cmpd="sng">
              <a:solidFill>
                <a:srgbClr val="000000"/>
              </a:solidFill>
              <a:prstDash val="solid"/>
              <a:round/>
              <a:headEnd type="none" w="sm" len="sm"/>
              <a:tailEnd type="none" w="sm" len="sm"/>
            </a:ln>
          </a:top>
          <a:bottom>
            <a:ln w="9525" cap="flat" cmpd="sng">
              <a:solidFill>
                <a:srgbClr val="000000"/>
              </a:solidFill>
              <a:prstDash val="solid"/>
              <a:round/>
              <a:headEnd type="none" w="sm" len="sm"/>
              <a:tailEnd type="none" w="sm" len="sm"/>
            </a:ln>
          </a:bottom>
          <a:insideH>
            <a:ln w="9525" cap="flat" cmpd="sng">
              <a:solidFill>
                <a:srgbClr val="000000"/>
              </a:solidFill>
              <a:prstDash val="solid"/>
              <a:round/>
              <a:headEnd type="none" w="sm" len="sm"/>
              <a:tailEnd type="none" w="sm" len="sm"/>
            </a:ln>
          </a:insideH>
          <a:insideV>
            <a:ln w="9525" cap="flat" cmpd="sng">
              <a:solidFill>
                <a:srgbClr val="000000"/>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7" d="100"/>
          <a:sy n="107" d="100"/>
        </p:scale>
        <p:origin x="754"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4.xml"/><Relationship Id="rId21" Type="http://schemas.openxmlformats.org/officeDocument/2006/relationships/slide" Target="slides/slide19.xml"/><Relationship Id="rId42" Type="http://schemas.openxmlformats.org/officeDocument/2006/relationships/slide" Target="slides/slide40.xml"/><Relationship Id="rId47" Type="http://schemas.openxmlformats.org/officeDocument/2006/relationships/slide" Target="slides/slide45.xml"/><Relationship Id="rId63" Type="http://schemas.openxmlformats.org/officeDocument/2006/relationships/font" Target="fonts/font12.fntdata"/><Relationship Id="rId68" Type="http://schemas.openxmlformats.org/officeDocument/2006/relationships/font" Target="fonts/font17.fntdata"/><Relationship Id="rId16" Type="http://schemas.openxmlformats.org/officeDocument/2006/relationships/slide" Target="slides/slide1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font" Target="fonts/font2.fntdata"/><Relationship Id="rId58" Type="http://schemas.openxmlformats.org/officeDocument/2006/relationships/font" Target="fonts/font7.fntdata"/><Relationship Id="rId66" Type="http://schemas.openxmlformats.org/officeDocument/2006/relationships/font" Target="fonts/font15.fntdata"/><Relationship Id="rId74" Type="http://schemas.openxmlformats.org/officeDocument/2006/relationships/font" Target="fonts/font23.fntdata"/><Relationship Id="rId79" Type="http://schemas.openxmlformats.org/officeDocument/2006/relationships/theme" Target="theme/theme1.xml"/><Relationship Id="rId5" Type="http://schemas.openxmlformats.org/officeDocument/2006/relationships/slide" Target="slides/slide3.xml"/><Relationship Id="rId61" Type="http://schemas.openxmlformats.org/officeDocument/2006/relationships/font" Target="fonts/font10.fntdata"/><Relationship Id="rId19" Type="http://schemas.openxmlformats.org/officeDocument/2006/relationships/slide" Target="slides/slide1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font" Target="fonts/font5.fntdata"/><Relationship Id="rId64" Type="http://schemas.openxmlformats.org/officeDocument/2006/relationships/font" Target="fonts/font13.fntdata"/><Relationship Id="rId69" Type="http://schemas.openxmlformats.org/officeDocument/2006/relationships/font" Target="fonts/font18.fntdata"/><Relationship Id="rId77" Type="http://schemas.openxmlformats.org/officeDocument/2006/relationships/presProps" Target="presProps.xml"/><Relationship Id="rId8" Type="http://schemas.openxmlformats.org/officeDocument/2006/relationships/slide" Target="slides/slide6.xml"/><Relationship Id="rId51" Type="http://schemas.openxmlformats.org/officeDocument/2006/relationships/notesMaster" Target="notesMasters/notesMaster1.xml"/><Relationship Id="rId72" Type="http://schemas.openxmlformats.org/officeDocument/2006/relationships/font" Target="fonts/font21.fntdata"/><Relationship Id="rId80" Type="http://schemas.openxmlformats.org/officeDocument/2006/relationships/tableStyles" Target="tableStyles.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font" Target="fonts/font8.fntdata"/><Relationship Id="rId67" Type="http://schemas.openxmlformats.org/officeDocument/2006/relationships/font" Target="fonts/font16.fntdata"/><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font" Target="fonts/font3.fntdata"/><Relationship Id="rId62" Type="http://schemas.openxmlformats.org/officeDocument/2006/relationships/font" Target="fonts/font11.fntdata"/><Relationship Id="rId70" Type="http://schemas.openxmlformats.org/officeDocument/2006/relationships/font" Target="fonts/font19.fntdata"/><Relationship Id="rId75" Type="http://schemas.openxmlformats.org/officeDocument/2006/relationships/font" Target="fonts/font24.fntdata"/><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font" Target="fonts/font6.fntdata"/><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font" Target="fonts/font1.fntdata"/><Relationship Id="rId60" Type="http://schemas.openxmlformats.org/officeDocument/2006/relationships/font" Target="fonts/font9.fntdata"/><Relationship Id="rId65" Type="http://schemas.openxmlformats.org/officeDocument/2006/relationships/font" Target="fonts/font14.fntdata"/><Relationship Id="rId73" Type="http://schemas.openxmlformats.org/officeDocument/2006/relationships/font" Target="fonts/font22.fntdata"/><Relationship Id="rId78"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3" Type="http://schemas.openxmlformats.org/officeDocument/2006/relationships/slide" Target="slides/slide11.xml"/><Relationship Id="rId18" Type="http://schemas.openxmlformats.org/officeDocument/2006/relationships/slide" Target="slides/slide16.xml"/><Relationship Id="rId39" Type="http://schemas.openxmlformats.org/officeDocument/2006/relationships/slide" Target="slides/slide37.xml"/><Relationship Id="rId34" Type="http://schemas.openxmlformats.org/officeDocument/2006/relationships/slide" Target="slides/slide32.xml"/><Relationship Id="rId50" Type="http://schemas.openxmlformats.org/officeDocument/2006/relationships/slide" Target="slides/slide48.xml"/><Relationship Id="rId55" Type="http://schemas.openxmlformats.org/officeDocument/2006/relationships/font" Target="fonts/font4.fntdata"/><Relationship Id="rId76" Type="http://schemas.openxmlformats.org/officeDocument/2006/relationships/font" Target="fonts/font25.fntdata"/><Relationship Id="rId7" Type="http://schemas.openxmlformats.org/officeDocument/2006/relationships/slide" Target="slides/slide5.xml"/><Relationship Id="rId71" Type="http://schemas.openxmlformats.org/officeDocument/2006/relationships/font" Target="fonts/font20.fntdata"/><Relationship Id="rId2" Type="http://schemas.openxmlformats.org/officeDocument/2006/relationships/slideMaster" Target="slideMasters/slideMaster2.xml"/><Relationship Id="rId29" Type="http://schemas.openxmlformats.org/officeDocument/2006/relationships/slide" Target="slides/slide2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5"/>
        <p:cNvGrpSpPr/>
        <p:nvPr/>
      </p:nvGrpSpPr>
      <p:grpSpPr>
        <a:xfrm>
          <a:off x="0" y="0"/>
          <a:ext cx="0" cy="0"/>
          <a:chOff x="0" y="0"/>
          <a:chExt cx="0" cy="0"/>
        </a:xfrm>
      </p:grpSpPr>
      <p:sp>
        <p:nvSpPr>
          <p:cNvPr id="326" name="Google Shape;326;g4dfce81f19_0_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27" name="Google Shape;327;g4dfce81f19_0_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1"/>
        <p:cNvGrpSpPr/>
        <p:nvPr/>
      </p:nvGrpSpPr>
      <p:grpSpPr>
        <a:xfrm>
          <a:off x="0" y="0"/>
          <a:ext cx="0" cy="0"/>
          <a:chOff x="0" y="0"/>
          <a:chExt cx="0" cy="0"/>
        </a:xfrm>
      </p:grpSpPr>
      <p:sp>
        <p:nvSpPr>
          <p:cNvPr id="332" name="Google Shape;332;gd431007ba2_0_20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33" name="Google Shape;333;gd431007ba2_0_20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0"/>
        <p:cNvGrpSpPr/>
        <p:nvPr/>
      </p:nvGrpSpPr>
      <p:grpSpPr>
        <a:xfrm>
          <a:off x="0" y="0"/>
          <a:ext cx="0" cy="0"/>
          <a:chOff x="0" y="0"/>
          <a:chExt cx="0" cy="0"/>
        </a:xfrm>
      </p:grpSpPr>
      <p:sp>
        <p:nvSpPr>
          <p:cNvPr id="341" name="Google Shape;341;gd431007ba2_0_2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42" name="Google Shape;342;gd431007ba2_0_2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endParaRPr sz="1200" i="1">
              <a:solidFill>
                <a:srgbClr val="595959"/>
              </a:solidFill>
              <a:latin typeface="Anaheim"/>
              <a:ea typeface="Anaheim"/>
              <a:cs typeface="Anaheim"/>
              <a:sym typeface="Anaheim"/>
            </a:endParaRPr>
          </a:p>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5"/>
        <p:cNvGrpSpPr/>
        <p:nvPr/>
      </p:nvGrpSpPr>
      <p:grpSpPr>
        <a:xfrm>
          <a:off x="0" y="0"/>
          <a:ext cx="0" cy="0"/>
          <a:chOff x="0" y="0"/>
          <a:chExt cx="0" cy="0"/>
        </a:xfrm>
      </p:grpSpPr>
      <p:sp>
        <p:nvSpPr>
          <p:cNvPr id="366" name="Google Shape;366;g54dda1946d_6_30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67" name="Google Shape;367;g54dda1946d_6_30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8"/>
        <p:cNvGrpSpPr/>
        <p:nvPr/>
      </p:nvGrpSpPr>
      <p:grpSpPr>
        <a:xfrm>
          <a:off x="0" y="0"/>
          <a:ext cx="0" cy="0"/>
          <a:chOff x="0" y="0"/>
          <a:chExt cx="0" cy="0"/>
        </a:xfrm>
      </p:grpSpPr>
      <p:sp>
        <p:nvSpPr>
          <p:cNvPr id="359" name="Google Shape;359;g54dda1946d_6_32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60" name="Google Shape;360;g54dda1946d_6_3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8"/>
        <p:cNvGrpSpPr/>
        <p:nvPr/>
      </p:nvGrpSpPr>
      <p:grpSpPr>
        <a:xfrm>
          <a:off x="0" y="0"/>
          <a:ext cx="0" cy="0"/>
          <a:chOff x="0" y="0"/>
          <a:chExt cx="0" cy="0"/>
        </a:xfrm>
      </p:grpSpPr>
      <p:sp>
        <p:nvSpPr>
          <p:cNvPr id="359" name="Google Shape;359;g54dda1946d_6_32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60" name="Google Shape;360;g54dda1946d_6_3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7374675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8"/>
        <p:cNvGrpSpPr/>
        <p:nvPr/>
      </p:nvGrpSpPr>
      <p:grpSpPr>
        <a:xfrm>
          <a:off x="0" y="0"/>
          <a:ext cx="0" cy="0"/>
          <a:chOff x="0" y="0"/>
          <a:chExt cx="0" cy="0"/>
        </a:xfrm>
      </p:grpSpPr>
      <p:sp>
        <p:nvSpPr>
          <p:cNvPr id="359" name="Google Shape;359;g54dda1946d_6_32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60" name="Google Shape;360;g54dda1946d_6_3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4273741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79"/>
        <p:cNvGrpSpPr/>
        <p:nvPr/>
      </p:nvGrpSpPr>
      <p:grpSpPr>
        <a:xfrm>
          <a:off x="0" y="0"/>
          <a:ext cx="0" cy="0"/>
          <a:chOff x="0" y="0"/>
          <a:chExt cx="0" cy="0"/>
        </a:xfrm>
      </p:grpSpPr>
      <p:sp>
        <p:nvSpPr>
          <p:cNvPr id="480" name="Google Shape;480;g54dda1946d_4_272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81" name="Google Shape;481;g54dda1946d_4_272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9"/>
        <p:cNvGrpSpPr/>
        <p:nvPr/>
      </p:nvGrpSpPr>
      <p:grpSpPr>
        <a:xfrm>
          <a:off x="0" y="0"/>
          <a:ext cx="0" cy="0"/>
          <a:chOff x="0" y="0"/>
          <a:chExt cx="0" cy="0"/>
        </a:xfrm>
      </p:grpSpPr>
      <p:sp>
        <p:nvSpPr>
          <p:cNvPr id="380" name="Google Shape;380;g54dda1946d_6_33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81" name="Google Shape;381;g54dda1946d_6_33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0"/>
        <p:cNvGrpSpPr/>
        <p:nvPr/>
      </p:nvGrpSpPr>
      <p:grpSpPr>
        <a:xfrm>
          <a:off x="0" y="0"/>
          <a:ext cx="0" cy="0"/>
          <a:chOff x="0" y="0"/>
          <a:chExt cx="0" cy="0"/>
        </a:xfrm>
      </p:grpSpPr>
      <p:sp>
        <p:nvSpPr>
          <p:cNvPr id="341" name="Google Shape;341;gd431007ba2_0_2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42" name="Google Shape;342;gd431007ba2_0_2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endParaRPr sz="1200" i="1">
              <a:solidFill>
                <a:srgbClr val="595959"/>
              </a:solidFill>
              <a:latin typeface="Anaheim"/>
              <a:ea typeface="Anaheim"/>
              <a:cs typeface="Anaheim"/>
              <a:sym typeface="Anaheim"/>
            </a:endParaRPr>
          </a:p>
          <a:p>
            <a:pPr marL="0" lvl="0" indent="0" algn="l" rtl="0">
              <a:spcBef>
                <a:spcPts val="0"/>
              </a:spcBef>
              <a:spcAft>
                <a:spcPts val="0"/>
              </a:spcAft>
              <a:buNone/>
            </a:pPr>
            <a:endParaRPr/>
          </a:p>
        </p:txBody>
      </p:sp>
    </p:spTree>
    <p:extLst>
      <p:ext uri="{BB962C8B-B14F-4D97-AF65-F5344CB8AC3E}">
        <p14:creationId xmlns:p14="http://schemas.microsoft.com/office/powerpoint/2010/main" val="308550129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8"/>
        <p:cNvGrpSpPr/>
        <p:nvPr/>
      </p:nvGrpSpPr>
      <p:grpSpPr>
        <a:xfrm>
          <a:off x="0" y="0"/>
          <a:ext cx="0" cy="0"/>
          <a:chOff x="0" y="0"/>
          <a:chExt cx="0" cy="0"/>
        </a:xfrm>
      </p:grpSpPr>
      <p:sp>
        <p:nvSpPr>
          <p:cNvPr id="359" name="Google Shape;359;g54dda1946d_6_32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60" name="Google Shape;360;g54dda1946d_6_3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68046841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8"/>
        <p:cNvGrpSpPr/>
        <p:nvPr/>
      </p:nvGrpSpPr>
      <p:grpSpPr>
        <a:xfrm>
          <a:off x="0" y="0"/>
          <a:ext cx="0" cy="0"/>
          <a:chOff x="0" y="0"/>
          <a:chExt cx="0" cy="0"/>
        </a:xfrm>
      </p:grpSpPr>
      <p:sp>
        <p:nvSpPr>
          <p:cNvPr id="359" name="Google Shape;359;g54dda1946d_6_32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60" name="Google Shape;360;g54dda1946d_6_3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44224868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8"/>
        <p:cNvGrpSpPr/>
        <p:nvPr/>
      </p:nvGrpSpPr>
      <p:grpSpPr>
        <a:xfrm>
          <a:off x="0" y="0"/>
          <a:ext cx="0" cy="0"/>
          <a:chOff x="0" y="0"/>
          <a:chExt cx="0" cy="0"/>
        </a:xfrm>
      </p:grpSpPr>
      <p:sp>
        <p:nvSpPr>
          <p:cNvPr id="359" name="Google Shape;359;g54dda1946d_6_32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60" name="Google Shape;360;g54dda1946d_6_3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81518518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8"/>
        <p:cNvGrpSpPr/>
        <p:nvPr/>
      </p:nvGrpSpPr>
      <p:grpSpPr>
        <a:xfrm>
          <a:off x="0" y="0"/>
          <a:ext cx="0" cy="0"/>
          <a:chOff x="0" y="0"/>
          <a:chExt cx="0" cy="0"/>
        </a:xfrm>
      </p:grpSpPr>
      <p:sp>
        <p:nvSpPr>
          <p:cNvPr id="359" name="Google Shape;359;g54dda1946d_6_32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60" name="Google Shape;360;g54dda1946d_6_3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19872586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0"/>
        <p:cNvGrpSpPr/>
        <p:nvPr/>
      </p:nvGrpSpPr>
      <p:grpSpPr>
        <a:xfrm>
          <a:off x="0" y="0"/>
          <a:ext cx="0" cy="0"/>
          <a:chOff x="0" y="0"/>
          <a:chExt cx="0" cy="0"/>
        </a:xfrm>
      </p:grpSpPr>
      <p:sp>
        <p:nvSpPr>
          <p:cNvPr id="341" name="Google Shape;341;gd431007ba2_0_2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42" name="Google Shape;342;gd431007ba2_0_2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endParaRPr sz="1200" i="1">
              <a:solidFill>
                <a:srgbClr val="595959"/>
              </a:solidFill>
              <a:latin typeface="Anaheim"/>
              <a:ea typeface="Anaheim"/>
              <a:cs typeface="Anaheim"/>
              <a:sym typeface="Anaheim"/>
            </a:endParaRPr>
          </a:p>
          <a:p>
            <a:pPr marL="0" lvl="0" indent="0" algn="l" rtl="0">
              <a:spcBef>
                <a:spcPts val="0"/>
              </a:spcBef>
              <a:spcAft>
                <a:spcPts val="0"/>
              </a:spcAft>
              <a:buNone/>
            </a:pPr>
            <a:endParaRPr/>
          </a:p>
        </p:txBody>
      </p:sp>
    </p:spTree>
    <p:extLst>
      <p:ext uri="{BB962C8B-B14F-4D97-AF65-F5344CB8AC3E}">
        <p14:creationId xmlns:p14="http://schemas.microsoft.com/office/powerpoint/2010/main" val="378123964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6"/>
        <p:cNvGrpSpPr/>
        <p:nvPr/>
      </p:nvGrpSpPr>
      <p:grpSpPr>
        <a:xfrm>
          <a:off x="0" y="0"/>
          <a:ext cx="0" cy="0"/>
          <a:chOff x="0" y="0"/>
          <a:chExt cx="0" cy="0"/>
        </a:xfrm>
      </p:grpSpPr>
      <p:sp>
        <p:nvSpPr>
          <p:cNvPr id="567" name="Google Shape;567;g135e18421cc_13_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68" name="Google Shape;568;g135e18421cc_13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65230340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9"/>
        <p:cNvGrpSpPr/>
        <p:nvPr/>
      </p:nvGrpSpPr>
      <p:grpSpPr>
        <a:xfrm>
          <a:off x="0" y="0"/>
          <a:ext cx="0" cy="0"/>
          <a:chOff x="0" y="0"/>
          <a:chExt cx="0" cy="0"/>
        </a:xfrm>
      </p:grpSpPr>
      <p:sp>
        <p:nvSpPr>
          <p:cNvPr id="400" name="Google Shape;400;g184d99d1a72_0_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01" name="Google Shape;401;g184d99d1a72_0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02045738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6"/>
        <p:cNvGrpSpPr/>
        <p:nvPr/>
      </p:nvGrpSpPr>
      <p:grpSpPr>
        <a:xfrm>
          <a:off x="0" y="0"/>
          <a:ext cx="0" cy="0"/>
          <a:chOff x="0" y="0"/>
          <a:chExt cx="0" cy="0"/>
        </a:xfrm>
      </p:grpSpPr>
      <p:sp>
        <p:nvSpPr>
          <p:cNvPr id="567" name="Google Shape;567;g135e18421cc_13_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68" name="Google Shape;568;g135e18421cc_13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417990127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9"/>
        <p:cNvGrpSpPr/>
        <p:nvPr/>
      </p:nvGrpSpPr>
      <p:grpSpPr>
        <a:xfrm>
          <a:off x="0" y="0"/>
          <a:ext cx="0" cy="0"/>
          <a:chOff x="0" y="0"/>
          <a:chExt cx="0" cy="0"/>
        </a:xfrm>
      </p:grpSpPr>
      <p:sp>
        <p:nvSpPr>
          <p:cNvPr id="400" name="Google Shape;400;g184d99d1a72_0_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01" name="Google Shape;401;g184d99d1a72_0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412005647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6"/>
        <p:cNvGrpSpPr/>
        <p:nvPr/>
      </p:nvGrpSpPr>
      <p:grpSpPr>
        <a:xfrm>
          <a:off x="0" y="0"/>
          <a:ext cx="0" cy="0"/>
          <a:chOff x="0" y="0"/>
          <a:chExt cx="0" cy="0"/>
        </a:xfrm>
      </p:grpSpPr>
      <p:sp>
        <p:nvSpPr>
          <p:cNvPr id="567" name="Google Shape;567;g135e18421cc_13_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68" name="Google Shape;568;g135e18421cc_13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46245783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9"/>
        <p:cNvGrpSpPr/>
        <p:nvPr/>
      </p:nvGrpSpPr>
      <p:grpSpPr>
        <a:xfrm>
          <a:off x="0" y="0"/>
          <a:ext cx="0" cy="0"/>
          <a:chOff x="0" y="0"/>
          <a:chExt cx="0" cy="0"/>
        </a:xfrm>
      </p:grpSpPr>
      <p:sp>
        <p:nvSpPr>
          <p:cNvPr id="400" name="Google Shape;400;g184d99d1a72_0_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01" name="Google Shape;401;g184d99d1a72_0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07955405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0"/>
        <p:cNvGrpSpPr/>
        <p:nvPr/>
      </p:nvGrpSpPr>
      <p:grpSpPr>
        <a:xfrm>
          <a:off x="0" y="0"/>
          <a:ext cx="0" cy="0"/>
          <a:chOff x="0" y="0"/>
          <a:chExt cx="0" cy="0"/>
        </a:xfrm>
      </p:grpSpPr>
      <p:sp>
        <p:nvSpPr>
          <p:cNvPr id="341" name="Google Shape;341;gd431007ba2_0_2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42" name="Google Shape;342;gd431007ba2_0_2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endParaRPr sz="1200" i="1">
              <a:solidFill>
                <a:srgbClr val="595959"/>
              </a:solidFill>
              <a:latin typeface="Anaheim"/>
              <a:ea typeface="Anaheim"/>
              <a:cs typeface="Anaheim"/>
              <a:sym typeface="Anaheim"/>
            </a:endParaRPr>
          </a:p>
          <a:p>
            <a:pPr marL="0" lvl="0" indent="0" algn="l" rtl="0">
              <a:spcBef>
                <a:spcPts val="0"/>
              </a:spcBef>
              <a:spcAft>
                <a:spcPts val="0"/>
              </a:spcAft>
              <a:buNone/>
            </a:pPr>
            <a:endParaRPr/>
          </a:p>
        </p:txBody>
      </p:sp>
    </p:spTree>
    <p:extLst>
      <p:ext uri="{BB962C8B-B14F-4D97-AF65-F5344CB8AC3E}">
        <p14:creationId xmlns:p14="http://schemas.microsoft.com/office/powerpoint/2010/main" val="407657540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8"/>
        <p:cNvGrpSpPr/>
        <p:nvPr/>
      </p:nvGrpSpPr>
      <p:grpSpPr>
        <a:xfrm>
          <a:off x="0" y="0"/>
          <a:ext cx="0" cy="0"/>
          <a:chOff x="0" y="0"/>
          <a:chExt cx="0" cy="0"/>
        </a:xfrm>
      </p:grpSpPr>
      <p:sp>
        <p:nvSpPr>
          <p:cNvPr id="359" name="Google Shape;359;g54dda1946d_6_32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60" name="Google Shape;360;g54dda1946d_6_3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2799733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8"/>
        <p:cNvGrpSpPr/>
        <p:nvPr/>
      </p:nvGrpSpPr>
      <p:grpSpPr>
        <a:xfrm>
          <a:off x="0" y="0"/>
          <a:ext cx="0" cy="0"/>
          <a:chOff x="0" y="0"/>
          <a:chExt cx="0" cy="0"/>
        </a:xfrm>
      </p:grpSpPr>
      <p:sp>
        <p:nvSpPr>
          <p:cNvPr id="359" name="Google Shape;359;g54dda1946d_6_32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60" name="Google Shape;360;g54dda1946d_6_3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70177034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8"/>
        <p:cNvGrpSpPr/>
        <p:nvPr/>
      </p:nvGrpSpPr>
      <p:grpSpPr>
        <a:xfrm>
          <a:off x="0" y="0"/>
          <a:ext cx="0" cy="0"/>
          <a:chOff x="0" y="0"/>
          <a:chExt cx="0" cy="0"/>
        </a:xfrm>
      </p:grpSpPr>
      <p:sp>
        <p:nvSpPr>
          <p:cNvPr id="359" name="Google Shape;359;g54dda1946d_6_32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60" name="Google Shape;360;g54dda1946d_6_3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23597249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0"/>
        <p:cNvGrpSpPr/>
        <p:nvPr/>
      </p:nvGrpSpPr>
      <p:grpSpPr>
        <a:xfrm>
          <a:off x="0" y="0"/>
          <a:ext cx="0" cy="0"/>
          <a:chOff x="0" y="0"/>
          <a:chExt cx="0" cy="0"/>
        </a:xfrm>
      </p:grpSpPr>
      <p:sp>
        <p:nvSpPr>
          <p:cNvPr id="341" name="Google Shape;341;gd431007ba2_0_2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42" name="Google Shape;342;gd431007ba2_0_2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endParaRPr sz="1200" i="1">
              <a:solidFill>
                <a:srgbClr val="595959"/>
              </a:solidFill>
              <a:latin typeface="Anaheim"/>
              <a:ea typeface="Anaheim"/>
              <a:cs typeface="Anaheim"/>
              <a:sym typeface="Anaheim"/>
            </a:endParaRPr>
          </a:p>
          <a:p>
            <a:pPr marL="0" lvl="0" indent="0" algn="l" rtl="0">
              <a:spcBef>
                <a:spcPts val="0"/>
              </a:spcBef>
              <a:spcAft>
                <a:spcPts val="0"/>
              </a:spcAft>
              <a:buNone/>
            </a:pPr>
            <a:endParaRPr/>
          </a:p>
        </p:txBody>
      </p:sp>
    </p:spTree>
    <p:extLst>
      <p:ext uri="{BB962C8B-B14F-4D97-AF65-F5344CB8AC3E}">
        <p14:creationId xmlns:p14="http://schemas.microsoft.com/office/powerpoint/2010/main" val="334722902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9"/>
        <p:cNvGrpSpPr/>
        <p:nvPr/>
      </p:nvGrpSpPr>
      <p:grpSpPr>
        <a:xfrm>
          <a:off x="0" y="0"/>
          <a:ext cx="0" cy="0"/>
          <a:chOff x="0" y="0"/>
          <a:chExt cx="0" cy="0"/>
        </a:xfrm>
      </p:grpSpPr>
      <p:sp>
        <p:nvSpPr>
          <p:cNvPr id="400" name="Google Shape;400;g184d99d1a72_0_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01" name="Google Shape;401;g184d99d1a72_0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9"/>
        <p:cNvGrpSpPr/>
        <p:nvPr/>
      </p:nvGrpSpPr>
      <p:grpSpPr>
        <a:xfrm>
          <a:off x="0" y="0"/>
          <a:ext cx="0" cy="0"/>
          <a:chOff x="0" y="0"/>
          <a:chExt cx="0" cy="0"/>
        </a:xfrm>
      </p:grpSpPr>
      <p:sp>
        <p:nvSpPr>
          <p:cNvPr id="400" name="Google Shape;400;g184d99d1a72_0_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01" name="Google Shape;401;g184d99d1a72_0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00186181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9"/>
        <p:cNvGrpSpPr/>
        <p:nvPr/>
      </p:nvGrpSpPr>
      <p:grpSpPr>
        <a:xfrm>
          <a:off x="0" y="0"/>
          <a:ext cx="0" cy="0"/>
          <a:chOff x="0" y="0"/>
          <a:chExt cx="0" cy="0"/>
        </a:xfrm>
      </p:grpSpPr>
      <p:sp>
        <p:nvSpPr>
          <p:cNvPr id="400" name="Google Shape;400;g184d99d1a72_0_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01" name="Google Shape;401;g184d99d1a72_0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34691875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9"/>
        <p:cNvGrpSpPr/>
        <p:nvPr/>
      </p:nvGrpSpPr>
      <p:grpSpPr>
        <a:xfrm>
          <a:off x="0" y="0"/>
          <a:ext cx="0" cy="0"/>
          <a:chOff x="0" y="0"/>
          <a:chExt cx="0" cy="0"/>
        </a:xfrm>
      </p:grpSpPr>
      <p:sp>
        <p:nvSpPr>
          <p:cNvPr id="400" name="Google Shape;400;g184d99d1a72_0_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01" name="Google Shape;401;g184d99d1a72_0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18311573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9"/>
        <p:cNvGrpSpPr/>
        <p:nvPr/>
      </p:nvGrpSpPr>
      <p:grpSpPr>
        <a:xfrm>
          <a:off x="0" y="0"/>
          <a:ext cx="0" cy="0"/>
          <a:chOff x="0" y="0"/>
          <a:chExt cx="0" cy="0"/>
        </a:xfrm>
      </p:grpSpPr>
      <p:sp>
        <p:nvSpPr>
          <p:cNvPr id="400" name="Google Shape;400;g184d99d1a72_0_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01" name="Google Shape;401;g184d99d1a72_0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92728524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0"/>
        <p:cNvGrpSpPr/>
        <p:nvPr/>
      </p:nvGrpSpPr>
      <p:grpSpPr>
        <a:xfrm>
          <a:off x="0" y="0"/>
          <a:ext cx="0" cy="0"/>
          <a:chOff x="0" y="0"/>
          <a:chExt cx="0" cy="0"/>
        </a:xfrm>
      </p:grpSpPr>
      <p:sp>
        <p:nvSpPr>
          <p:cNvPr id="341" name="Google Shape;341;gd431007ba2_0_2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42" name="Google Shape;342;gd431007ba2_0_2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endParaRPr sz="1200" i="1">
              <a:solidFill>
                <a:srgbClr val="595959"/>
              </a:solidFill>
              <a:latin typeface="Anaheim"/>
              <a:ea typeface="Anaheim"/>
              <a:cs typeface="Anaheim"/>
              <a:sym typeface="Anaheim"/>
            </a:endParaRPr>
          </a:p>
          <a:p>
            <a:pPr marL="0" lvl="0" indent="0" algn="l" rtl="0">
              <a:spcBef>
                <a:spcPts val="0"/>
              </a:spcBef>
              <a:spcAft>
                <a:spcPts val="0"/>
              </a:spcAft>
              <a:buNone/>
            </a:pPr>
            <a:endParaRPr/>
          </a:p>
        </p:txBody>
      </p:sp>
    </p:spTree>
    <p:extLst>
      <p:ext uri="{BB962C8B-B14F-4D97-AF65-F5344CB8AC3E}">
        <p14:creationId xmlns:p14="http://schemas.microsoft.com/office/powerpoint/2010/main" val="31492596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8"/>
        <p:cNvGrpSpPr/>
        <p:nvPr/>
      </p:nvGrpSpPr>
      <p:grpSpPr>
        <a:xfrm>
          <a:off x="0" y="0"/>
          <a:ext cx="0" cy="0"/>
          <a:chOff x="0" y="0"/>
          <a:chExt cx="0" cy="0"/>
        </a:xfrm>
      </p:grpSpPr>
      <p:sp>
        <p:nvSpPr>
          <p:cNvPr id="359" name="Google Shape;359;g54dda1946d_6_32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60" name="Google Shape;360;g54dda1946d_6_3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765505840"/>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8"/>
        <p:cNvGrpSpPr/>
        <p:nvPr/>
      </p:nvGrpSpPr>
      <p:grpSpPr>
        <a:xfrm>
          <a:off x="0" y="0"/>
          <a:ext cx="0" cy="0"/>
          <a:chOff x="0" y="0"/>
          <a:chExt cx="0" cy="0"/>
        </a:xfrm>
      </p:grpSpPr>
      <p:sp>
        <p:nvSpPr>
          <p:cNvPr id="359" name="Google Shape;359;g54dda1946d_6_32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60" name="Google Shape;360;g54dda1946d_6_3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34159938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8"/>
        <p:cNvGrpSpPr/>
        <p:nvPr/>
      </p:nvGrpSpPr>
      <p:grpSpPr>
        <a:xfrm>
          <a:off x="0" y="0"/>
          <a:ext cx="0" cy="0"/>
          <a:chOff x="0" y="0"/>
          <a:chExt cx="0" cy="0"/>
        </a:xfrm>
      </p:grpSpPr>
      <p:sp>
        <p:nvSpPr>
          <p:cNvPr id="359" name="Google Shape;359;g54dda1946d_6_32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60" name="Google Shape;360;g54dda1946d_6_3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38534424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8"/>
        <p:cNvGrpSpPr/>
        <p:nvPr/>
      </p:nvGrpSpPr>
      <p:grpSpPr>
        <a:xfrm>
          <a:off x="0" y="0"/>
          <a:ext cx="0" cy="0"/>
          <a:chOff x="0" y="0"/>
          <a:chExt cx="0" cy="0"/>
        </a:xfrm>
      </p:grpSpPr>
      <p:sp>
        <p:nvSpPr>
          <p:cNvPr id="359" name="Google Shape;359;g54dda1946d_6_32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60" name="Google Shape;360;g54dda1946d_6_3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4113744670"/>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5"/>
        <p:cNvGrpSpPr/>
        <p:nvPr/>
      </p:nvGrpSpPr>
      <p:grpSpPr>
        <a:xfrm>
          <a:off x="0" y="0"/>
          <a:ext cx="0" cy="0"/>
          <a:chOff x="0" y="0"/>
          <a:chExt cx="0" cy="0"/>
        </a:xfrm>
      </p:grpSpPr>
      <p:sp>
        <p:nvSpPr>
          <p:cNvPr id="366" name="Google Shape;366;g54dda1946d_6_30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67" name="Google Shape;367;g54dda1946d_6_30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220182333"/>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9"/>
        <p:cNvGrpSpPr/>
        <p:nvPr/>
      </p:nvGrpSpPr>
      <p:grpSpPr>
        <a:xfrm>
          <a:off x="0" y="0"/>
          <a:ext cx="0" cy="0"/>
          <a:chOff x="0" y="0"/>
          <a:chExt cx="0" cy="0"/>
        </a:xfrm>
      </p:grpSpPr>
      <p:sp>
        <p:nvSpPr>
          <p:cNvPr id="400" name="Google Shape;400;g184d99d1a72_0_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01" name="Google Shape;401;g184d99d1a72_0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3971777847"/>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9"/>
        <p:cNvGrpSpPr/>
        <p:nvPr/>
      </p:nvGrpSpPr>
      <p:grpSpPr>
        <a:xfrm>
          <a:off x="0" y="0"/>
          <a:ext cx="0" cy="0"/>
          <a:chOff x="0" y="0"/>
          <a:chExt cx="0" cy="0"/>
        </a:xfrm>
      </p:grpSpPr>
      <p:sp>
        <p:nvSpPr>
          <p:cNvPr id="400" name="Google Shape;400;g184d99d1a72_0_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01" name="Google Shape;401;g184d99d1a72_0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600399814"/>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9"/>
        <p:cNvGrpSpPr/>
        <p:nvPr/>
      </p:nvGrpSpPr>
      <p:grpSpPr>
        <a:xfrm>
          <a:off x="0" y="0"/>
          <a:ext cx="0" cy="0"/>
          <a:chOff x="0" y="0"/>
          <a:chExt cx="0" cy="0"/>
        </a:xfrm>
      </p:grpSpPr>
      <p:sp>
        <p:nvSpPr>
          <p:cNvPr id="400" name="Google Shape;400;g184d99d1a72_0_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01" name="Google Shape;401;g184d99d1a72_0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825029161"/>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9"/>
        <p:cNvGrpSpPr/>
        <p:nvPr/>
      </p:nvGrpSpPr>
      <p:grpSpPr>
        <a:xfrm>
          <a:off x="0" y="0"/>
          <a:ext cx="0" cy="0"/>
          <a:chOff x="0" y="0"/>
          <a:chExt cx="0" cy="0"/>
        </a:xfrm>
      </p:grpSpPr>
      <p:sp>
        <p:nvSpPr>
          <p:cNvPr id="400" name="Google Shape;400;g184d99d1a72_0_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01" name="Google Shape;401;g184d99d1a72_0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1544232757"/>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9"/>
        <p:cNvGrpSpPr/>
        <p:nvPr/>
      </p:nvGrpSpPr>
      <p:grpSpPr>
        <a:xfrm>
          <a:off x="0" y="0"/>
          <a:ext cx="0" cy="0"/>
          <a:chOff x="0" y="0"/>
          <a:chExt cx="0" cy="0"/>
        </a:xfrm>
      </p:grpSpPr>
      <p:sp>
        <p:nvSpPr>
          <p:cNvPr id="400" name="Google Shape;400;g184d99d1a72_0_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01" name="Google Shape;401;g184d99d1a72_0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1836357878"/>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9"/>
        <p:cNvGrpSpPr/>
        <p:nvPr/>
      </p:nvGrpSpPr>
      <p:grpSpPr>
        <a:xfrm>
          <a:off x="0" y="0"/>
          <a:ext cx="0" cy="0"/>
          <a:chOff x="0" y="0"/>
          <a:chExt cx="0" cy="0"/>
        </a:xfrm>
      </p:grpSpPr>
      <p:sp>
        <p:nvSpPr>
          <p:cNvPr id="400" name="Google Shape;400;g184d99d1a72_0_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01" name="Google Shape;401;g184d99d1a72_0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541076406"/>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9"/>
        <p:cNvGrpSpPr/>
        <p:nvPr/>
      </p:nvGrpSpPr>
      <p:grpSpPr>
        <a:xfrm>
          <a:off x="0" y="0"/>
          <a:ext cx="0" cy="0"/>
          <a:chOff x="0" y="0"/>
          <a:chExt cx="0" cy="0"/>
        </a:xfrm>
      </p:grpSpPr>
      <p:sp>
        <p:nvSpPr>
          <p:cNvPr id="400" name="Google Shape;400;g184d99d1a72_0_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01" name="Google Shape;401;g184d99d1a72_0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490410382"/>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9"/>
        <p:cNvGrpSpPr/>
        <p:nvPr/>
      </p:nvGrpSpPr>
      <p:grpSpPr>
        <a:xfrm>
          <a:off x="0" y="0"/>
          <a:ext cx="0" cy="0"/>
          <a:chOff x="0" y="0"/>
          <a:chExt cx="0" cy="0"/>
        </a:xfrm>
      </p:grpSpPr>
      <p:sp>
        <p:nvSpPr>
          <p:cNvPr id="400" name="Google Shape;400;g184d99d1a72_0_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01" name="Google Shape;401;g184d99d1a72_0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3439568787"/>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17"/>
        <p:cNvGrpSpPr/>
        <p:nvPr/>
      </p:nvGrpSpPr>
      <p:grpSpPr>
        <a:xfrm>
          <a:off x="0" y="0"/>
          <a:ext cx="0" cy="0"/>
          <a:chOff x="0" y="0"/>
          <a:chExt cx="0" cy="0"/>
        </a:xfrm>
      </p:grpSpPr>
      <p:sp>
        <p:nvSpPr>
          <p:cNvPr id="8018" name="Google Shape;8018;g1e7f3938c53_0_1767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019" name="Google Shape;8019;g1e7f3938c53_0_1767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234590491"/>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17"/>
        <p:cNvGrpSpPr/>
        <p:nvPr/>
      </p:nvGrpSpPr>
      <p:grpSpPr>
        <a:xfrm>
          <a:off x="0" y="0"/>
          <a:ext cx="0" cy="0"/>
          <a:chOff x="0" y="0"/>
          <a:chExt cx="0" cy="0"/>
        </a:xfrm>
      </p:grpSpPr>
      <p:sp>
        <p:nvSpPr>
          <p:cNvPr id="8018" name="Google Shape;8018;g1e7f3938c53_0_1767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019" name="Google Shape;8019;g1e7f3938c53_0_1767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17"/>
        <p:cNvGrpSpPr/>
        <p:nvPr/>
      </p:nvGrpSpPr>
      <p:grpSpPr>
        <a:xfrm>
          <a:off x="0" y="0"/>
          <a:ext cx="0" cy="0"/>
          <a:chOff x="0" y="0"/>
          <a:chExt cx="0" cy="0"/>
        </a:xfrm>
      </p:grpSpPr>
      <p:sp>
        <p:nvSpPr>
          <p:cNvPr id="8018" name="Google Shape;8018;g1e7f3938c53_0_1767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019" name="Google Shape;8019;g1e7f3938c53_0_1767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189734213"/>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png"/><Relationship Id="rId1" Type="http://schemas.openxmlformats.org/officeDocument/2006/relationships/slideMaster" Target="../slideMasters/slideMaster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3.png"/><Relationship Id="rId4" Type="http://schemas.openxmlformats.org/officeDocument/2006/relationships/image" Target="../media/image2.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6.png"/><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png"/><Relationship Id="rId1" Type="http://schemas.openxmlformats.org/officeDocument/2006/relationships/slideMaster" Target="../slideMasters/slideMaster1.xml"/><Relationship Id="rId6" Type="http://schemas.openxmlformats.org/officeDocument/2006/relationships/image" Target="../media/image3.png"/><Relationship Id="rId5" Type="http://schemas.openxmlformats.org/officeDocument/2006/relationships/image" Target="../media/image4.png"/><Relationship Id="rId4" Type="http://schemas.openxmlformats.org/officeDocument/2006/relationships/image" Target="../media/image7.png"/></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png"/><Relationship Id="rId1" Type="http://schemas.openxmlformats.org/officeDocument/2006/relationships/slideMaster" Target="../slideMasters/slideMaster1.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6.png"/></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png"/><Relationship Id="rId1" Type="http://schemas.openxmlformats.org/officeDocument/2006/relationships/slideMaster" Target="../slideMasters/slideMaster1.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6.png"/></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image" Target="../media/image8.png"/><Relationship Id="rId7"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Master" Target="../slideMasters/slideMaster1.xml"/><Relationship Id="rId6" Type="http://schemas.openxmlformats.org/officeDocument/2006/relationships/image" Target="../media/image2.png"/><Relationship Id="rId5" Type="http://schemas.openxmlformats.org/officeDocument/2006/relationships/image" Target="../media/image6.png"/><Relationship Id="rId4" Type="http://schemas.openxmlformats.org/officeDocument/2006/relationships/image" Target="../media/image5.png"/></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3.png"/></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png"/><Relationship Id="rId1" Type="http://schemas.openxmlformats.org/officeDocument/2006/relationships/slideMaster" Target="../slideMasters/slideMaster1.xml"/><Relationship Id="rId6" Type="http://schemas.openxmlformats.org/officeDocument/2006/relationships/image" Target="../media/image3.png"/><Relationship Id="rId5" Type="http://schemas.openxmlformats.org/officeDocument/2006/relationships/image" Target="../media/image4.png"/><Relationship Id="rId4" Type="http://schemas.openxmlformats.org/officeDocument/2006/relationships/image" Target="../media/image7.png"/></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3.png"/><Relationship Id="rId4" Type="http://schemas.openxmlformats.org/officeDocument/2006/relationships/image" Target="../media/image4.png"/></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3.png"/></Relationships>
</file>

<file path=ppt/slideLayouts/_rels/slideLayout14.xml.rels><?xml version="1.0" encoding="UTF-8" standalone="yes"?>
<Relationships xmlns="http://schemas.openxmlformats.org/package/2006/relationships"><Relationship Id="rId8" Type="http://schemas.openxmlformats.org/officeDocument/2006/relationships/hyperlink" Target="https://bit.ly/3A1uf1Q" TargetMode="External"/><Relationship Id="rId3" Type="http://schemas.openxmlformats.org/officeDocument/2006/relationships/image" Target="../media/image4.png"/><Relationship Id="rId7" Type="http://schemas.openxmlformats.org/officeDocument/2006/relationships/image" Target="../media/image6.png"/><Relationship Id="rId2" Type="http://schemas.openxmlformats.org/officeDocument/2006/relationships/image" Target="../media/image1.png"/><Relationship Id="rId1" Type="http://schemas.openxmlformats.org/officeDocument/2006/relationships/slideMaster" Target="../slideMasters/slideMaster1.xml"/><Relationship Id="rId6" Type="http://schemas.openxmlformats.org/officeDocument/2006/relationships/image" Target="../media/image5.png"/><Relationship Id="rId5" Type="http://schemas.openxmlformats.org/officeDocument/2006/relationships/image" Target="../media/image2.png"/><Relationship Id="rId4" Type="http://schemas.openxmlformats.org/officeDocument/2006/relationships/image" Target="../media/image3.png"/><Relationship Id="rId9" Type="http://schemas.openxmlformats.org/officeDocument/2006/relationships/hyperlink" Target="http://bit.ly/2TtBDfr" TargetMode="Externa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png"/><Relationship Id="rId1" Type="http://schemas.openxmlformats.org/officeDocument/2006/relationships/slideMaster" Target="../slideMasters/slideMaster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5.png"/></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7.png"/><Relationship Id="rId7"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Master" Target="../slideMasters/slideMaster1.xml"/><Relationship Id="rId6" Type="http://schemas.openxmlformats.org/officeDocument/2006/relationships/image" Target="../media/image4.png"/><Relationship Id="rId5" Type="http://schemas.openxmlformats.org/officeDocument/2006/relationships/image" Target="../media/image6.png"/><Relationship Id="rId4" Type="http://schemas.openxmlformats.org/officeDocument/2006/relationships/image" Target="../media/image5.png"/></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pic>
        <p:nvPicPr>
          <p:cNvPr id="9" name="Google Shape;9;p2"/>
          <p:cNvPicPr preferRelativeResize="0"/>
          <p:nvPr/>
        </p:nvPicPr>
        <p:blipFill>
          <a:blip r:embed="rId2">
            <a:alphaModFix/>
          </a:blip>
          <a:stretch>
            <a:fillRect/>
          </a:stretch>
        </p:blipFill>
        <p:spPr>
          <a:xfrm>
            <a:off x="-25" y="0"/>
            <a:ext cx="9144000" cy="5143500"/>
          </a:xfrm>
          <a:prstGeom prst="rect">
            <a:avLst/>
          </a:prstGeom>
          <a:noFill/>
          <a:ln>
            <a:noFill/>
          </a:ln>
        </p:spPr>
      </p:pic>
      <p:sp>
        <p:nvSpPr>
          <p:cNvPr id="10" name="Google Shape;10;p2"/>
          <p:cNvSpPr txBox="1">
            <a:spLocks noGrp="1"/>
          </p:cNvSpPr>
          <p:nvPr>
            <p:ph type="ctrTitle"/>
          </p:nvPr>
        </p:nvSpPr>
        <p:spPr>
          <a:xfrm>
            <a:off x="972300" y="1482800"/>
            <a:ext cx="7199400" cy="1477200"/>
          </a:xfrm>
          <a:prstGeom prst="rect">
            <a:avLst/>
          </a:prstGeom>
        </p:spPr>
        <p:txBody>
          <a:bodyPr spcFirstLastPara="1" wrap="square" lIns="91425" tIns="91425" rIns="91425" bIns="91425" anchor="b" anchorCtr="0">
            <a:noAutofit/>
          </a:bodyPr>
          <a:lstStyle>
            <a:lvl1pPr lvl="0" algn="ctr">
              <a:spcBef>
                <a:spcPts val="0"/>
              </a:spcBef>
              <a:spcAft>
                <a:spcPts val="0"/>
              </a:spcAft>
              <a:buClr>
                <a:srgbClr val="191919"/>
              </a:buClr>
              <a:buSzPts val="5200"/>
              <a:buNone/>
              <a:defRPr sz="4500"/>
            </a:lvl1pPr>
            <a:lvl2pPr lvl="1" algn="ctr">
              <a:spcBef>
                <a:spcPts val="0"/>
              </a:spcBef>
              <a:spcAft>
                <a:spcPts val="0"/>
              </a:spcAft>
              <a:buClr>
                <a:srgbClr val="191919"/>
              </a:buClr>
              <a:buSzPts val="5200"/>
              <a:buNone/>
              <a:defRPr sz="5200">
                <a:solidFill>
                  <a:srgbClr val="191919"/>
                </a:solidFill>
              </a:defRPr>
            </a:lvl2pPr>
            <a:lvl3pPr lvl="2" algn="ctr">
              <a:spcBef>
                <a:spcPts val="0"/>
              </a:spcBef>
              <a:spcAft>
                <a:spcPts val="0"/>
              </a:spcAft>
              <a:buClr>
                <a:srgbClr val="191919"/>
              </a:buClr>
              <a:buSzPts val="5200"/>
              <a:buNone/>
              <a:defRPr sz="5200">
                <a:solidFill>
                  <a:srgbClr val="191919"/>
                </a:solidFill>
              </a:defRPr>
            </a:lvl3pPr>
            <a:lvl4pPr lvl="3" algn="ctr">
              <a:spcBef>
                <a:spcPts val="0"/>
              </a:spcBef>
              <a:spcAft>
                <a:spcPts val="0"/>
              </a:spcAft>
              <a:buClr>
                <a:srgbClr val="191919"/>
              </a:buClr>
              <a:buSzPts val="5200"/>
              <a:buNone/>
              <a:defRPr sz="5200">
                <a:solidFill>
                  <a:srgbClr val="191919"/>
                </a:solidFill>
              </a:defRPr>
            </a:lvl4pPr>
            <a:lvl5pPr lvl="4" algn="ctr">
              <a:spcBef>
                <a:spcPts val="0"/>
              </a:spcBef>
              <a:spcAft>
                <a:spcPts val="0"/>
              </a:spcAft>
              <a:buClr>
                <a:srgbClr val="191919"/>
              </a:buClr>
              <a:buSzPts val="5200"/>
              <a:buNone/>
              <a:defRPr sz="5200">
                <a:solidFill>
                  <a:srgbClr val="191919"/>
                </a:solidFill>
              </a:defRPr>
            </a:lvl5pPr>
            <a:lvl6pPr lvl="5" algn="ctr">
              <a:spcBef>
                <a:spcPts val="0"/>
              </a:spcBef>
              <a:spcAft>
                <a:spcPts val="0"/>
              </a:spcAft>
              <a:buClr>
                <a:srgbClr val="191919"/>
              </a:buClr>
              <a:buSzPts val="5200"/>
              <a:buNone/>
              <a:defRPr sz="5200">
                <a:solidFill>
                  <a:srgbClr val="191919"/>
                </a:solidFill>
              </a:defRPr>
            </a:lvl6pPr>
            <a:lvl7pPr lvl="6" algn="ctr">
              <a:spcBef>
                <a:spcPts val="0"/>
              </a:spcBef>
              <a:spcAft>
                <a:spcPts val="0"/>
              </a:spcAft>
              <a:buClr>
                <a:srgbClr val="191919"/>
              </a:buClr>
              <a:buSzPts val="5200"/>
              <a:buNone/>
              <a:defRPr sz="5200">
                <a:solidFill>
                  <a:srgbClr val="191919"/>
                </a:solidFill>
              </a:defRPr>
            </a:lvl7pPr>
            <a:lvl8pPr lvl="7" algn="ctr">
              <a:spcBef>
                <a:spcPts val="0"/>
              </a:spcBef>
              <a:spcAft>
                <a:spcPts val="0"/>
              </a:spcAft>
              <a:buClr>
                <a:srgbClr val="191919"/>
              </a:buClr>
              <a:buSzPts val="5200"/>
              <a:buNone/>
              <a:defRPr sz="5200">
                <a:solidFill>
                  <a:srgbClr val="191919"/>
                </a:solidFill>
              </a:defRPr>
            </a:lvl8pPr>
            <a:lvl9pPr lvl="8" algn="ctr">
              <a:spcBef>
                <a:spcPts val="0"/>
              </a:spcBef>
              <a:spcAft>
                <a:spcPts val="0"/>
              </a:spcAft>
              <a:buClr>
                <a:srgbClr val="191919"/>
              </a:buClr>
              <a:buSzPts val="5200"/>
              <a:buNone/>
              <a:defRPr sz="5200">
                <a:solidFill>
                  <a:srgbClr val="191919"/>
                </a:solidFill>
              </a:defRPr>
            </a:lvl9pPr>
          </a:lstStyle>
          <a:p>
            <a:endParaRPr/>
          </a:p>
        </p:txBody>
      </p:sp>
      <p:sp>
        <p:nvSpPr>
          <p:cNvPr id="11" name="Google Shape;11;p2"/>
          <p:cNvSpPr txBox="1">
            <a:spLocks noGrp="1"/>
          </p:cNvSpPr>
          <p:nvPr>
            <p:ph type="subTitle" idx="1"/>
          </p:nvPr>
        </p:nvSpPr>
        <p:spPr>
          <a:xfrm>
            <a:off x="972300" y="3239202"/>
            <a:ext cx="7199400" cy="421500"/>
          </a:xfrm>
          <a:prstGeom prst="rect">
            <a:avLst/>
          </a:prstGeom>
          <a:noFill/>
        </p:spPr>
        <p:txBody>
          <a:bodyPr spcFirstLastPara="1" wrap="square" lIns="91425" tIns="91425" rIns="91425" bIns="91425" anchor="t" anchorCtr="0">
            <a:noAutofit/>
          </a:bodyPr>
          <a:lstStyle>
            <a:lvl1pPr lvl="0" algn="ctr">
              <a:lnSpc>
                <a:spcPct val="100000"/>
              </a:lnSpc>
              <a:spcBef>
                <a:spcPts val="0"/>
              </a:spcBef>
              <a:spcAft>
                <a:spcPts val="0"/>
              </a:spcAft>
              <a:buSzPts val="1200"/>
              <a:buNone/>
              <a:defRPr sz="1400">
                <a:solidFill>
                  <a:schemeClr val="dk1"/>
                </a:solidFill>
              </a:defRPr>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a:endParaRPr/>
          </a:p>
        </p:txBody>
      </p:sp>
      <p:grpSp>
        <p:nvGrpSpPr>
          <p:cNvPr id="12" name="Google Shape;12;p2"/>
          <p:cNvGrpSpPr/>
          <p:nvPr/>
        </p:nvGrpSpPr>
        <p:grpSpPr>
          <a:xfrm>
            <a:off x="-6825" y="1613"/>
            <a:ext cx="9163538" cy="5147081"/>
            <a:chOff x="-21325" y="-6819"/>
            <a:chExt cx="9163538" cy="5147081"/>
          </a:xfrm>
        </p:grpSpPr>
        <p:grpSp>
          <p:nvGrpSpPr>
            <p:cNvPr id="13" name="Google Shape;13;p2"/>
            <p:cNvGrpSpPr/>
            <p:nvPr/>
          </p:nvGrpSpPr>
          <p:grpSpPr>
            <a:xfrm>
              <a:off x="2626712" y="4610687"/>
              <a:ext cx="6515501" cy="529575"/>
              <a:chOff x="2626712" y="4610687"/>
              <a:chExt cx="6515501" cy="529575"/>
            </a:xfrm>
          </p:grpSpPr>
          <p:pic>
            <p:nvPicPr>
              <p:cNvPr id="14" name="Google Shape;14;p2"/>
              <p:cNvPicPr preferRelativeResize="0"/>
              <p:nvPr/>
            </p:nvPicPr>
            <p:blipFill>
              <a:blip r:embed="rId3">
                <a:alphaModFix/>
              </a:blip>
              <a:stretch>
                <a:fillRect/>
              </a:stretch>
            </p:blipFill>
            <p:spPr>
              <a:xfrm rot="10800000">
                <a:off x="2626712" y="4610687"/>
                <a:ext cx="6515501" cy="529575"/>
              </a:xfrm>
              <a:prstGeom prst="rect">
                <a:avLst/>
              </a:prstGeom>
              <a:noFill/>
              <a:ln>
                <a:noFill/>
              </a:ln>
            </p:spPr>
          </p:pic>
          <p:pic>
            <p:nvPicPr>
              <p:cNvPr id="15" name="Google Shape;15;p2"/>
              <p:cNvPicPr preferRelativeResize="0"/>
              <p:nvPr/>
            </p:nvPicPr>
            <p:blipFill>
              <a:blip r:embed="rId4">
                <a:alphaModFix/>
              </a:blip>
              <a:stretch>
                <a:fillRect/>
              </a:stretch>
            </p:blipFill>
            <p:spPr>
              <a:xfrm rot="10800000">
                <a:off x="7293388" y="4840980"/>
                <a:ext cx="1585464" cy="69000"/>
              </a:xfrm>
              <a:prstGeom prst="rect">
                <a:avLst/>
              </a:prstGeom>
              <a:noFill/>
              <a:ln>
                <a:noFill/>
              </a:ln>
            </p:spPr>
          </p:pic>
        </p:grpSp>
        <p:grpSp>
          <p:nvGrpSpPr>
            <p:cNvPr id="16" name="Google Shape;16;p2"/>
            <p:cNvGrpSpPr/>
            <p:nvPr/>
          </p:nvGrpSpPr>
          <p:grpSpPr>
            <a:xfrm>
              <a:off x="-21325" y="-6819"/>
              <a:ext cx="6523526" cy="536050"/>
              <a:chOff x="-21325" y="-6819"/>
              <a:chExt cx="6523526" cy="536050"/>
            </a:xfrm>
          </p:grpSpPr>
          <p:pic>
            <p:nvPicPr>
              <p:cNvPr id="17" name="Google Shape;17;p2"/>
              <p:cNvPicPr preferRelativeResize="0"/>
              <p:nvPr/>
            </p:nvPicPr>
            <p:blipFill>
              <a:blip r:embed="rId5">
                <a:alphaModFix/>
              </a:blip>
              <a:stretch>
                <a:fillRect/>
              </a:stretch>
            </p:blipFill>
            <p:spPr>
              <a:xfrm>
                <a:off x="-21325" y="-6819"/>
                <a:ext cx="6523526" cy="536050"/>
              </a:xfrm>
              <a:prstGeom prst="rect">
                <a:avLst/>
              </a:prstGeom>
              <a:noFill/>
              <a:ln>
                <a:noFill/>
              </a:ln>
            </p:spPr>
          </p:pic>
          <p:pic>
            <p:nvPicPr>
              <p:cNvPr id="18" name="Google Shape;18;p2"/>
              <p:cNvPicPr preferRelativeResize="0"/>
              <p:nvPr/>
            </p:nvPicPr>
            <p:blipFill>
              <a:blip r:embed="rId4">
                <a:alphaModFix/>
              </a:blip>
              <a:stretch>
                <a:fillRect/>
              </a:stretch>
            </p:blipFill>
            <p:spPr>
              <a:xfrm>
                <a:off x="243800" y="239786"/>
                <a:ext cx="1585464" cy="69000"/>
              </a:xfrm>
              <a:prstGeom prst="rect">
                <a:avLst/>
              </a:prstGeom>
              <a:noFill/>
              <a:ln>
                <a:noFill/>
              </a:ln>
            </p:spPr>
          </p:pic>
        </p:grpSp>
      </p:grpSp>
      <p:grpSp>
        <p:nvGrpSpPr>
          <p:cNvPr id="19" name="Google Shape;19;p2"/>
          <p:cNvGrpSpPr/>
          <p:nvPr/>
        </p:nvGrpSpPr>
        <p:grpSpPr>
          <a:xfrm>
            <a:off x="-6819" y="-7400"/>
            <a:ext cx="9157637" cy="5158300"/>
            <a:chOff x="0" y="0"/>
            <a:chExt cx="9157637" cy="5158300"/>
          </a:xfrm>
        </p:grpSpPr>
        <p:pic>
          <p:nvPicPr>
            <p:cNvPr id="20" name="Google Shape;20;p2"/>
            <p:cNvPicPr preferRelativeResize="0"/>
            <p:nvPr/>
          </p:nvPicPr>
          <p:blipFill>
            <a:blip r:embed="rId6">
              <a:alphaModFix/>
            </a:blip>
            <a:stretch>
              <a:fillRect/>
            </a:stretch>
          </p:blipFill>
          <p:spPr>
            <a:xfrm>
              <a:off x="7906088" y="0"/>
              <a:ext cx="1251550" cy="1251550"/>
            </a:xfrm>
            <a:prstGeom prst="rect">
              <a:avLst/>
            </a:prstGeom>
            <a:noFill/>
            <a:ln>
              <a:noFill/>
            </a:ln>
          </p:spPr>
        </p:pic>
        <p:pic>
          <p:nvPicPr>
            <p:cNvPr id="21" name="Google Shape;21;p2"/>
            <p:cNvPicPr preferRelativeResize="0"/>
            <p:nvPr/>
          </p:nvPicPr>
          <p:blipFill>
            <a:blip r:embed="rId7">
              <a:alphaModFix/>
            </a:blip>
            <a:stretch>
              <a:fillRect/>
            </a:stretch>
          </p:blipFill>
          <p:spPr>
            <a:xfrm>
              <a:off x="0" y="3906750"/>
              <a:ext cx="1251550" cy="1251550"/>
            </a:xfrm>
            <a:prstGeom prst="rect">
              <a:avLst/>
            </a:prstGeom>
            <a:noFill/>
            <a:ln>
              <a:noFill/>
            </a:ln>
          </p:spPr>
        </p:pic>
      </p:gr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2"/>
        <p:cNvGrpSpPr/>
        <p:nvPr/>
      </p:nvGrpSpPr>
      <p:grpSpPr>
        <a:xfrm>
          <a:off x="0" y="0"/>
          <a:ext cx="0" cy="0"/>
          <a:chOff x="0" y="0"/>
          <a:chExt cx="0" cy="0"/>
        </a:xfrm>
      </p:grpSpPr>
      <p:pic>
        <p:nvPicPr>
          <p:cNvPr id="23" name="Google Shape;23;p3"/>
          <p:cNvPicPr preferRelativeResize="0"/>
          <p:nvPr/>
        </p:nvPicPr>
        <p:blipFill>
          <a:blip r:embed="rId2">
            <a:alphaModFix/>
          </a:blip>
          <a:stretch>
            <a:fillRect/>
          </a:stretch>
        </p:blipFill>
        <p:spPr>
          <a:xfrm>
            <a:off x="-25" y="0"/>
            <a:ext cx="9144000" cy="5143500"/>
          </a:xfrm>
          <a:prstGeom prst="rect">
            <a:avLst/>
          </a:prstGeom>
          <a:noFill/>
          <a:ln>
            <a:noFill/>
          </a:ln>
        </p:spPr>
      </p:pic>
      <p:pic>
        <p:nvPicPr>
          <p:cNvPr id="24" name="Google Shape;24;p3"/>
          <p:cNvPicPr preferRelativeResize="0"/>
          <p:nvPr/>
        </p:nvPicPr>
        <p:blipFill>
          <a:blip r:embed="rId3">
            <a:alphaModFix/>
          </a:blip>
          <a:stretch>
            <a:fillRect/>
          </a:stretch>
        </p:blipFill>
        <p:spPr>
          <a:xfrm>
            <a:off x="8171225" y="0"/>
            <a:ext cx="972775" cy="972775"/>
          </a:xfrm>
          <a:prstGeom prst="rect">
            <a:avLst/>
          </a:prstGeom>
          <a:noFill/>
          <a:ln>
            <a:noFill/>
          </a:ln>
        </p:spPr>
      </p:pic>
      <p:grpSp>
        <p:nvGrpSpPr>
          <p:cNvPr id="25" name="Google Shape;25;p3"/>
          <p:cNvGrpSpPr/>
          <p:nvPr/>
        </p:nvGrpSpPr>
        <p:grpSpPr>
          <a:xfrm>
            <a:off x="4303195" y="4617494"/>
            <a:ext cx="4845850" cy="529600"/>
            <a:chOff x="4296376" y="4610675"/>
            <a:chExt cx="4845850" cy="529600"/>
          </a:xfrm>
        </p:grpSpPr>
        <p:pic>
          <p:nvPicPr>
            <p:cNvPr id="26" name="Google Shape;26;p3"/>
            <p:cNvPicPr preferRelativeResize="0"/>
            <p:nvPr/>
          </p:nvPicPr>
          <p:blipFill>
            <a:blip r:embed="rId4">
              <a:alphaModFix/>
            </a:blip>
            <a:stretch>
              <a:fillRect/>
            </a:stretch>
          </p:blipFill>
          <p:spPr>
            <a:xfrm rot="10800000">
              <a:off x="4296376" y="4610675"/>
              <a:ext cx="4845850" cy="529600"/>
            </a:xfrm>
            <a:prstGeom prst="rect">
              <a:avLst/>
            </a:prstGeom>
            <a:noFill/>
            <a:ln>
              <a:noFill/>
            </a:ln>
          </p:spPr>
        </p:pic>
        <p:pic>
          <p:nvPicPr>
            <p:cNvPr id="27" name="Google Shape;27;p3"/>
            <p:cNvPicPr preferRelativeResize="0"/>
            <p:nvPr/>
          </p:nvPicPr>
          <p:blipFill>
            <a:blip r:embed="rId5">
              <a:alphaModFix/>
            </a:blip>
            <a:stretch>
              <a:fillRect/>
            </a:stretch>
          </p:blipFill>
          <p:spPr>
            <a:xfrm rot="10800000">
              <a:off x="7293388" y="4840980"/>
              <a:ext cx="1585464" cy="69000"/>
            </a:xfrm>
            <a:prstGeom prst="rect">
              <a:avLst/>
            </a:prstGeom>
            <a:noFill/>
            <a:ln>
              <a:noFill/>
            </a:ln>
          </p:spPr>
        </p:pic>
      </p:grpSp>
      <p:sp>
        <p:nvSpPr>
          <p:cNvPr id="28" name="Google Shape;28;p3"/>
          <p:cNvSpPr txBox="1">
            <a:spLocks noGrp="1"/>
          </p:cNvSpPr>
          <p:nvPr>
            <p:ph type="title"/>
          </p:nvPr>
        </p:nvSpPr>
        <p:spPr>
          <a:xfrm>
            <a:off x="4047175" y="2409650"/>
            <a:ext cx="4383600" cy="1391700"/>
          </a:xfrm>
          <a:prstGeom prst="rect">
            <a:avLst/>
          </a:prstGeom>
        </p:spPr>
        <p:txBody>
          <a:bodyPr spcFirstLastPara="1" wrap="square" lIns="91425" tIns="91425" rIns="91425" bIns="91425" anchor="t" anchorCtr="0">
            <a:noAutofit/>
          </a:bodyPr>
          <a:lstStyle>
            <a:lvl1pPr lvl="0" algn="ctr">
              <a:spcBef>
                <a:spcPts val="0"/>
              </a:spcBef>
              <a:spcAft>
                <a:spcPts val="0"/>
              </a:spcAft>
              <a:buSzPts val="3600"/>
              <a:buNone/>
              <a:defRPr sz="40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29" name="Google Shape;29;p3"/>
          <p:cNvSpPr txBox="1">
            <a:spLocks noGrp="1"/>
          </p:cNvSpPr>
          <p:nvPr>
            <p:ph type="title" idx="2" hasCustomPrompt="1"/>
          </p:nvPr>
        </p:nvSpPr>
        <p:spPr>
          <a:xfrm>
            <a:off x="5690275" y="1037350"/>
            <a:ext cx="1097400" cy="1097400"/>
          </a:xfrm>
          <a:prstGeom prst="rect">
            <a:avLst/>
          </a:prstGeom>
          <a:solidFill>
            <a:schemeClr val="lt2"/>
          </a:solidFill>
        </p:spPr>
        <p:txBody>
          <a:bodyPr spcFirstLastPara="1" wrap="square" lIns="91425" tIns="91425" rIns="91425" bIns="91425" anchor="ctr" anchorCtr="0">
            <a:noAutofit/>
          </a:bodyPr>
          <a:lstStyle>
            <a:lvl1pPr lvl="0" algn="ctr" rtl="0">
              <a:spcBef>
                <a:spcPts val="0"/>
              </a:spcBef>
              <a:spcAft>
                <a:spcPts val="0"/>
              </a:spcAft>
              <a:buClr>
                <a:schemeClr val="lt1"/>
              </a:buClr>
              <a:buSzPts val="6000"/>
              <a:buNone/>
              <a:defRPr sz="6000"/>
            </a:lvl1pPr>
            <a:lvl2pPr lvl="1" algn="ctr" rtl="0">
              <a:spcBef>
                <a:spcPts val="0"/>
              </a:spcBef>
              <a:spcAft>
                <a:spcPts val="0"/>
              </a:spcAft>
              <a:buClr>
                <a:schemeClr val="lt1"/>
              </a:buClr>
              <a:buSzPts val="6000"/>
              <a:buNone/>
              <a:defRPr sz="6000">
                <a:solidFill>
                  <a:schemeClr val="lt1"/>
                </a:solidFill>
              </a:defRPr>
            </a:lvl2pPr>
            <a:lvl3pPr lvl="2" algn="ctr" rtl="0">
              <a:spcBef>
                <a:spcPts val="0"/>
              </a:spcBef>
              <a:spcAft>
                <a:spcPts val="0"/>
              </a:spcAft>
              <a:buClr>
                <a:schemeClr val="lt1"/>
              </a:buClr>
              <a:buSzPts val="6000"/>
              <a:buNone/>
              <a:defRPr sz="6000">
                <a:solidFill>
                  <a:schemeClr val="lt1"/>
                </a:solidFill>
              </a:defRPr>
            </a:lvl3pPr>
            <a:lvl4pPr lvl="3" algn="ctr" rtl="0">
              <a:spcBef>
                <a:spcPts val="0"/>
              </a:spcBef>
              <a:spcAft>
                <a:spcPts val="0"/>
              </a:spcAft>
              <a:buClr>
                <a:schemeClr val="lt1"/>
              </a:buClr>
              <a:buSzPts val="6000"/>
              <a:buNone/>
              <a:defRPr sz="6000">
                <a:solidFill>
                  <a:schemeClr val="lt1"/>
                </a:solidFill>
              </a:defRPr>
            </a:lvl4pPr>
            <a:lvl5pPr lvl="4" algn="ctr" rtl="0">
              <a:spcBef>
                <a:spcPts val="0"/>
              </a:spcBef>
              <a:spcAft>
                <a:spcPts val="0"/>
              </a:spcAft>
              <a:buClr>
                <a:schemeClr val="lt1"/>
              </a:buClr>
              <a:buSzPts val="6000"/>
              <a:buNone/>
              <a:defRPr sz="6000">
                <a:solidFill>
                  <a:schemeClr val="lt1"/>
                </a:solidFill>
              </a:defRPr>
            </a:lvl5pPr>
            <a:lvl6pPr lvl="5" algn="ctr" rtl="0">
              <a:spcBef>
                <a:spcPts val="0"/>
              </a:spcBef>
              <a:spcAft>
                <a:spcPts val="0"/>
              </a:spcAft>
              <a:buClr>
                <a:schemeClr val="lt1"/>
              </a:buClr>
              <a:buSzPts val="6000"/>
              <a:buNone/>
              <a:defRPr sz="6000">
                <a:solidFill>
                  <a:schemeClr val="lt1"/>
                </a:solidFill>
              </a:defRPr>
            </a:lvl6pPr>
            <a:lvl7pPr lvl="6" algn="ctr" rtl="0">
              <a:spcBef>
                <a:spcPts val="0"/>
              </a:spcBef>
              <a:spcAft>
                <a:spcPts val="0"/>
              </a:spcAft>
              <a:buClr>
                <a:schemeClr val="lt1"/>
              </a:buClr>
              <a:buSzPts val="6000"/>
              <a:buNone/>
              <a:defRPr sz="6000">
                <a:solidFill>
                  <a:schemeClr val="lt1"/>
                </a:solidFill>
              </a:defRPr>
            </a:lvl7pPr>
            <a:lvl8pPr lvl="7" algn="ctr" rtl="0">
              <a:spcBef>
                <a:spcPts val="0"/>
              </a:spcBef>
              <a:spcAft>
                <a:spcPts val="0"/>
              </a:spcAft>
              <a:buClr>
                <a:schemeClr val="lt1"/>
              </a:buClr>
              <a:buSzPts val="6000"/>
              <a:buNone/>
              <a:defRPr sz="6000">
                <a:solidFill>
                  <a:schemeClr val="lt1"/>
                </a:solidFill>
              </a:defRPr>
            </a:lvl8pPr>
            <a:lvl9pPr lvl="8" algn="ctr" rtl="0">
              <a:spcBef>
                <a:spcPts val="0"/>
              </a:spcBef>
              <a:spcAft>
                <a:spcPts val="0"/>
              </a:spcAft>
              <a:buClr>
                <a:schemeClr val="lt1"/>
              </a:buClr>
              <a:buSzPts val="6000"/>
              <a:buNone/>
              <a:defRPr sz="6000">
                <a:solidFill>
                  <a:schemeClr val="lt1"/>
                </a:solidFill>
              </a:defRPr>
            </a:lvl9pPr>
          </a:lstStyle>
          <a:p>
            <a:r>
              <a:t>xx%</a:t>
            </a:r>
          </a:p>
        </p:txBody>
      </p:sp>
      <p:sp>
        <p:nvSpPr>
          <p:cNvPr id="30" name="Google Shape;30;p3"/>
          <p:cNvSpPr>
            <a:spLocks noGrp="1"/>
          </p:cNvSpPr>
          <p:nvPr>
            <p:ph type="pic" idx="3"/>
          </p:nvPr>
        </p:nvSpPr>
        <p:spPr>
          <a:xfrm>
            <a:off x="713225" y="539500"/>
            <a:ext cx="2760600" cy="4064400"/>
          </a:xfrm>
          <a:prstGeom prst="round2DiagRect">
            <a:avLst>
              <a:gd name="adj1" fmla="val 16667"/>
              <a:gd name="adj2" fmla="val 0"/>
            </a:avLst>
          </a:prstGeom>
          <a:noFill/>
          <a:ln>
            <a:noFill/>
          </a:ln>
        </p:spPr>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40"/>
        <p:cNvGrpSpPr/>
        <p:nvPr/>
      </p:nvGrpSpPr>
      <p:grpSpPr>
        <a:xfrm>
          <a:off x="0" y="0"/>
          <a:ext cx="0" cy="0"/>
          <a:chOff x="0" y="0"/>
          <a:chExt cx="0" cy="0"/>
        </a:xfrm>
      </p:grpSpPr>
      <p:pic>
        <p:nvPicPr>
          <p:cNvPr id="41" name="Google Shape;41;p5"/>
          <p:cNvPicPr preferRelativeResize="0"/>
          <p:nvPr/>
        </p:nvPicPr>
        <p:blipFill>
          <a:blip r:embed="rId2">
            <a:alphaModFix/>
          </a:blip>
          <a:stretch>
            <a:fillRect/>
          </a:stretch>
        </p:blipFill>
        <p:spPr>
          <a:xfrm>
            <a:off x="-25" y="0"/>
            <a:ext cx="9144000" cy="5143500"/>
          </a:xfrm>
          <a:prstGeom prst="rect">
            <a:avLst/>
          </a:prstGeom>
          <a:noFill/>
          <a:ln>
            <a:noFill/>
          </a:ln>
        </p:spPr>
      </p:pic>
      <p:sp>
        <p:nvSpPr>
          <p:cNvPr id="42" name="Google Shape;42;p5"/>
          <p:cNvSpPr txBox="1">
            <a:spLocks noGrp="1"/>
          </p:cNvSpPr>
          <p:nvPr>
            <p:ph type="title"/>
          </p:nvPr>
        </p:nvSpPr>
        <p:spPr>
          <a:xfrm>
            <a:off x="720000" y="539500"/>
            <a:ext cx="77040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43" name="Google Shape;43;p5"/>
          <p:cNvSpPr txBox="1">
            <a:spLocks noGrp="1"/>
          </p:cNvSpPr>
          <p:nvPr>
            <p:ph type="subTitle" idx="1"/>
          </p:nvPr>
        </p:nvSpPr>
        <p:spPr>
          <a:xfrm>
            <a:off x="3553500" y="3054555"/>
            <a:ext cx="4787100" cy="9039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44" name="Google Shape;44;p5"/>
          <p:cNvSpPr txBox="1">
            <a:spLocks noGrp="1"/>
          </p:cNvSpPr>
          <p:nvPr>
            <p:ph type="subTitle" idx="2"/>
          </p:nvPr>
        </p:nvSpPr>
        <p:spPr>
          <a:xfrm>
            <a:off x="3553500" y="1649136"/>
            <a:ext cx="4787100" cy="9039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45" name="Google Shape;45;p5"/>
          <p:cNvSpPr txBox="1">
            <a:spLocks noGrp="1"/>
          </p:cNvSpPr>
          <p:nvPr>
            <p:ph type="subTitle" idx="3"/>
          </p:nvPr>
        </p:nvSpPr>
        <p:spPr>
          <a:xfrm>
            <a:off x="1859700" y="1649136"/>
            <a:ext cx="1541400" cy="9039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2400"/>
              <a:buNone/>
              <a:defRPr sz="1800" b="1">
                <a:solidFill>
                  <a:schemeClr val="dk1"/>
                </a:solidFill>
              </a:defRPr>
            </a:lvl1pPr>
            <a:lvl2pPr lvl="1" algn="ctr" rtl="0">
              <a:lnSpc>
                <a:spcPct val="100000"/>
              </a:lnSpc>
              <a:spcBef>
                <a:spcPts val="0"/>
              </a:spcBef>
              <a:spcAft>
                <a:spcPts val="0"/>
              </a:spcAft>
              <a:buSzPts val="2400"/>
              <a:buNone/>
              <a:defRPr sz="2400" b="1"/>
            </a:lvl2pPr>
            <a:lvl3pPr lvl="2" algn="ctr" rtl="0">
              <a:lnSpc>
                <a:spcPct val="100000"/>
              </a:lnSpc>
              <a:spcBef>
                <a:spcPts val="0"/>
              </a:spcBef>
              <a:spcAft>
                <a:spcPts val="0"/>
              </a:spcAft>
              <a:buSzPts val="2400"/>
              <a:buNone/>
              <a:defRPr sz="2400" b="1"/>
            </a:lvl3pPr>
            <a:lvl4pPr lvl="3" algn="ctr" rtl="0">
              <a:lnSpc>
                <a:spcPct val="100000"/>
              </a:lnSpc>
              <a:spcBef>
                <a:spcPts val="0"/>
              </a:spcBef>
              <a:spcAft>
                <a:spcPts val="0"/>
              </a:spcAft>
              <a:buSzPts val="2400"/>
              <a:buNone/>
              <a:defRPr sz="2400" b="1"/>
            </a:lvl4pPr>
            <a:lvl5pPr lvl="4" algn="ctr" rtl="0">
              <a:lnSpc>
                <a:spcPct val="100000"/>
              </a:lnSpc>
              <a:spcBef>
                <a:spcPts val="0"/>
              </a:spcBef>
              <a:spcAft>
                <a:spcPts val="0"/>
              </a:spcAft>
              <a:buSzPts val="2400"/>
              <a:buNone/>
              <a:defRPr sz="2400" b="1"/>
            </a:lvl5pPr>
            <a:lvl6pPr lvl="5" algn="ctr" rtl="0">
              <a:lnSpc>
                <a:spcPct val="100000"/>
              </a:lnSpc>
              <a:spcBef>
                <a:spcPts val="0"/>
              </a:spcBef>
              <a:spcAft>
                <a:spcPts val="0"/>
              </a:spcAft>
              <a:buSzPts val="2400"/>
              <a:buNone/>
              <a:defRPr sz="2400" b="1"/>
            </a:lvl6pPr>
            <a:lvl7pPr lvl="6" algn="ctr" rtl="0">
              <a:lnSpc>
                <a:spcPct val="100000"/>
              </a:lnSpc>
              <a:spcBef>
                <a:spcPts val="0"/>
              </a:spcBef>
              <a:spcAft>
                <a:spcPts val="0"/>
              </a:spcAft>
              <a:buSzPts val="2400"/>
              <a:buNone/>
              <a:defRPr sz="2400" b="1"/>
            </a:lvl7pPr>
            <a:lvl8pPr lvl="7" algn="ctr" rtl="0">
              <a:lnSpc>
                <a:spcPct val="100000"/>
              </a:lnSpc>
              <a:spcBef>
                <a:spcPts val="0"/>
              </a:spcBef>
              <a:spcAft>
                <a:spcPts val="0"/>
              </a:spcAft>
              <a:buSzPts val="2400"/>
              <a:buNone/>
              <a:defRPr sz="2400" b="1"/>
            </a:lvl8pPr>
            <a:lvl9pPr lvl="8" algn="ctr" rtl="0">
              <a:lnSpc>
                <a:spcPct val="100000"/>
              </a:lnSpc>
              <a:spcBef>
                <a:spcPts val="0"/>
              </a:spcBef>
              <a:spcAft>
                <a:spcPts val="0"/>
              </a:spcAft>
              <a:buSzPts val="2400"/>
              <a:buNone/>
              <a:defRPr sz="2400" b="1"/>
            </a:lvl9pPr>
          </a:lstStyle>
          <a:p>
            <a:endParaRPr/>
          </a:p>
        </p:txBody>
      </p:sp>
      <p:sp>
        <p:nvSpPr>
          <p:cNvPr id="46" name="Google Shape;46;p5"/>
          <p:cNvSpPr txBox="1">
            <a:spLocks noGrp="1"/>
          </p:cNvSpPr>
          <p:nvPr>
            <p:ph type="subTitle" idx="4"/>
          </p:nvPr>
        </p:nvSpPr>
        <p:spPr>
          <a:xfrm>
            <a:off x="1859700" y="3054549"/>
            <a:ext cx="1541400" cy="9039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2400"/>
              <a:buNone/>
              <a:defRPr sz="1800" b="1">
                <a:solidFill>
                  <a:schemeClr val="dk1"/>
                </a:solidFill>
              </a:defRPr>
            </a:lvl1pPr>
            <a:lvl2pPr lvl="1" algn="ctr" rtl="0">
              <a:lnSpc>
                <a:spcPct val="100000"/>
              </a:lnSpc>
              <a:spcBef>
                <a:spcPts val="0"/>
              </a:spcBef>
              <a:spcAft>
                <a:spcPts val="0"/>
              </a:spcAft>
              <a:buSzPts val="2400"/>
              <a:buNone/>
              <a:defRPr sz="2400" b="1"/>
            </a:lvl2pPr>
            <a:lvl3pPr lvl="2" algn="ctr" rtl="0">
              <a:lnSpc>
                <a:spcPct val="100000"/>
              </a:lnSpc>
              <a:spcBef>
                <a:spcPts val="0"/>
              </a:spcBef>
              <a:spcAft>
                <a:spcPts val="0"/>
              </a:spcAft>
              <a:buSzPts val="2400"/>
              <a:buNone/>
              <a:defRPr sz="2400" b="1"/>
            </a:lvl3pPr>
            <a:lvl4pPr lvl="3" algn="ctr" rtl="0">
              <a:lnSpc>
                <a:spcPct val="100000"/>
              </a:lnSpc>
              <a:spcBef>
                <a:spcPts val="0"/>
              </a:spcBef>
              <a:spcAft>
                <a:spcPts val="0"/>
              </a:spcAft>
              <a:buSzPts val="2400"/>
              <a:buNone/>
              <a:defRPr sz="2400" b="1"/>
            </a:lvl4pPr>
            <a:lvl5pPr lvl="4" algn="ctr" rtl="0">
              <a:lnSpc>
                <a:spcPct val="100000"/>
              </a:lnSpc>
              <a:spcBef>
                <a:spcPts val="0"/>
              </a:spcBef>
              <a:spcAft>
                <a:spcPts val="0"/>
              </a:spcAft>
              <a:buSzPts val="2400"/>
              <a:buNone/>
              <a:defRPr sz="2400" b="1"/>
            </a:lvl5pPr>
            <a:lvl6pPr lvl="5" algn="ctr" rtl="0">
              <a:lnSpc>
                <a:spcPct val="100000"/>
              </a:lnSpc>
              <a:spcBef>
                <a:spcPts val="0"/>
              </a:spcBef>
              <a:spcAft>
                <a:spcPts val="0"/>
              </a:spcAft>
              <a:buSzPts val="2400"/>
              <a:buNone/>
              <a:defRPr sz="2400" b="1"/>
            </a:lvl6pPr>
            <a:lvl7pPr lvl="6" algn="ctr" rtl="0">
              <a:lnSpc>
                <a:spcPct val="100000"/>
              </a:lnSpc>
              <a:spcBef>
                <a:spcPts val="0"/>
              </a:spcBef>
              <a:spcAft>
                <a:spcPts val="0"/>
              </a:spcAft>
              <a:buSzPts val="2400"/>
              <a:buNone/>
              <a:defRPr sz="2400" b="1"/>
            </a:lvl7pPr>
            <a:lvl8pPr lvl="7" algn="ctr" rtl="0">
              <a:lnSpc>
                <a:spcPct val="100000"/>
              </a:lnSpc>
              <a:spcBef>
                <a:spcPts val="0"/>
              </a:spcBef>
              <a:spcAft>
                <a:spcPts val="0"/>
              </a:spcAft>
              <a:buSzPts val="2400"/>
              <a:buNone/>
              <a:defRPr sz="2400" b="1"/>
            </a:lvl8pPr>
            <a:lvl9pPr lvl="8" algn="ctr" rtl="0">
              <a:lnSpc>
                <a:spcPct val="100000"/>
              </a:lnSpc>
              <a:spcBef>
                <a:spcPts val="0"/>
              </a:spcBef>
              <a:spcAft>
                <a:spcPts val="0"/>
              </a:spcAft>
              <a:buSzPts val="2400"/>
              <a:buNone/>
              <a:defRPr sz="2400" b="1"/>
            </a:lvl9pPr>
          </a:lstStyle>
          <a:p>
            <a:endParaRPr/>
          </a:p>
        </p:txBody>
      </p:sp>
      <p:grpSp>
        <p:nvGrpSpPr>
          <p:cNvPr id="47" name="Google Shape;47;p5"/>
          <p:cNvGrpSpPr/>
          <p:nvPr/>
        </p:nvGrpSpPr>
        <p:grpSpPr>
          <a:xfrm rot="10800000">
            <a:off x="2620475" y="4773475"/>
            <a:ext cx="6523526" cy="369900"/>
            <a:chOff x="0" y="0"/>
            <a:chExt cx="6523526" cy="369900"/>
          </a:xfrm>
        </p:grpSpPr>
        <p:pic>
          <p:nvPicPr>
            <p:cNvPr id="48" name="Google Shape;48;p5"/>
            <p:cNvPicPr preferRelativeResize="0"/>
            <p:nvPr/>
          </p:nvPicPr>
          <p:blipFill>
            <a:blip r:embed="rId3">
              <a:alphaModFix/>
            </a:blip>
            <a:stretch>
              <a:fillRect/>
            </a:stretch>
          </p:blipFill>
          <p:spPr>
            <a:xfrm>
              <a:off x="0" y="0"/>
              <a:ext cx="6523526" cy="369900"/>
            </a:xfrm>
            <a:prstGeom prst="rect">
              <a:avLst/>
            </a:prstGeom>
            <a:noFill/>
            <a:ln>
              <a:noFill/>
            </a:ln>
          </p:spPr>
        </p:pic>
        <p:pic>
          <p:nvPicPr>
            <p:cNvPr id="49" name="Google Shape;49;p5"/>
            <p:cNvPicPr preferRelativeResize="0"/>
            <p:nvPr/>
          </p:nvPicPr>
          <p:blipFill>
            <a:blip r:embed="rId4">
              <a:alphaModFix/>
            </a:blip>
            <a:stretch>
              <a:fillRect/>
            </a:stretch>
          </p:blipFill>
          <p:spPr>
            <a:xfrm>
              <a:off x="265125" y="150455"/>
              <a:ext cx="1585464" cy="69000"/>
            </a:xfrm>
            <a:prstGeom prst="rect">
              <a:avLst/>
            </a:prstGeom>
            <a:noFill/>
            <a:ln>
              <a:noFill/>
            </a:ln>
          </p:spPr>
        </p:pic>
      </p:grpSp>
      <p:pic>
        <p:nvPicPr>
          <p:cNvPr id="50" name="Google Shape;50;p5"/>
          <p:cNvPicPr preferRelativeResize="0"/>
          <p:nvPr/>
        </p:nvPicPr>
        <p:blipFill>
          <a:blip r:embed="rId5">
            <a:alphaModFix/>
          </a:blip>
          <a:stretch>
            <a:fillRect/>
          </a:stretch>
        </p:blipFill>
        <p:spPr>
          <a:xfrm>
            <a:off x="0" y="4170737"/>
            <a:ext cx="972775" cy="972775"/>
          </a:xfrm>
          <a:prstGeom prst="rect">
            <a:avLst/>
          </a:prstGeom>
          <a:noFill/>
          <a:ln>
            <a:noFill/>
          </a:ln>
        </p:spPr>
      </p:pic>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56"/>
        <p:cNvGrpSpPr/>
        <p:nvPr/>
      </p:nvGrpSpPr>
      <p:grpSpPr>
        <a:xfrm>
          <a:off x="0" y="0"/>
          <a:ext cx="0" cy="0"/>
          <a:chOff x="0" y="0"/>
          <a:chExt cx="0" cy="0"/>
        </a:xfrm>
      </p:grpSpPr>
      <p:pic>
        <p:nvPicPr>
          <p:cNvPr id="57" name="Google Shape;57;p7"/>
          <p:cNvPicPr preferRelativeResize="0"/>
          <p:nvPr/>
        </p:nvPicPr>
        <p:blipFill>
          <a:blip r:embed="rId2">
            <a:alphaModFix/>
          </a:blip>
          <a:stretch>
            <a:fillRect/>
          </a:stretch>
        </p:blipFill>
        <p:spPr>
          <a:xfrm>
            <a:off x="-25" y="0"/>
            <a:ext cx="9144000" cy="5143500"/>
          </a:xfrm>
          <a:prstGeom prst="rect">
            <a:avLst/>
          </a:prstGeom>
          <a:noFill/>
          <a:ln>
            <a:noFill/>
          </a:ln>
        </p:spPr>
      </p:pic>
      <p:sp>
        <p:nvSpPr>
          <p:cNvPr id="58" name="Google Shape;58;p7"/>
          <p:cNvSpPr txBox="1">
            <a:spLocks noGrp="1"/>
          </p:cNvSpPr>
          <p:nvPr>
            <p:ph type="title"/>
          </p:nvPr>
        </p:nvSpPr>
        <p:spPr>
          <a:xfrm>
            <a:off x="713225" y="987538"/>
            <a:ext cx="4294800" cy="1062600"/>
          </a:xfrm>
          <a:prstGeom prst="rect">
            <a:avLst/>
          </a:prstGeom>
        </p:spPr>
        <p:txBody>
          <a:bodyPr spcFirstLastPara="1" wrap="square" lIns="91425" tIns="91425" rIns="91425" bIns="91425" anchor="b"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59" name="Google Shape;59;p7"/>
          <p:cNvSpPr txBox="1">
            <a:spLocks noGrp="1"/>
          </p:cNvSpPr>
          <p:nvPr>
            <p:ph type="subTitle" idx="1"/>
          </p:nvPr>
        </p:nvSpPr>
        <p:spPr>
          <a:xfrm>
            <a:off x="713225" y="2109663"/>
            <a:ext cx="4294800" cy="25035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AutoNum type="arabicPeriod"/>
              <a:defRPr/>
            </a:lvl1pPr>
            <a:lvl2pPr lvl="1" algn="ctr" rtl="0">
              <a:lnSpc>
                <a:spcPct val="100000"/>
              </a:lnSpc>
              <a:spcBef>
                <a:spcPts val="1000"/>
              </a:spcBef>
              <a:spcAft>
                <a:spcPts val="0"/>
              </a:spcAft>
              <a:buClr>
                <a:srgbClr val="E76A28"/>
              </a:buClr>
              <a:buSzPts val="1200"/>
              <a:buFont typeface="Nunito Light"/>
              <a:buAutoNum type="alphaLcPeriod"/>
              <a:defRPr/>
            </a:lvl2pPr>
            <a:lvl3pPr lvl="2" algn="ctr" rtl="0">
              <a:lnSpc>
                <a:spcPct val="100000"/>
              </a:lnSpc>
              <a:spcBef>
                <a:spcPts val="0"/>
              </a:spcBef>
              <a:spcAft>
                <a:spcPts val="0"/>
              </a:spcAft>
              <a:buClr>
                <a:srgbClr val="E76A28"/>
              </a:buClr>
              <a:buSzPts val="1200"/>
              <a:buFont typeface="Nunito Light"/>
              <a:buAutoNum type="romanLcPeriod"/>
              <a:defRPr/>
            </a:lvl3pPr>
            <a:lvl4pPr lvl="3" algn="ctr" rtl="0">
              <a:lnSpc>
                <a:spcPct val="100000"/>
              </a:lnSpc>
              <a:spcBef>
                <a:spcPts val="0"/>
              </a:spcBef>
              <a:spcAft>
                <a:spcPts val="0"/>
              </a:spcAft>
              <a:buClr>
                <a:srgbClr val="E76A28"/>
              </a:buClr>
              <a:buSzPts val="1200"/>
              <a:buFont typeface="Nunito Light"/>
              <a:buAutoNum type="arabicPeriod"/>
              <a:defRPr/>
            </a:lvl4pPr>
            <a:lvl5pPr lvl="4" algn="ctr" rtl="0">
              <a:lnSpc>
                <a:spcPct val="100000"/>
              </a:lnSpc>
              <a:spcBef>
                <a:spcPts val="0"/>
              </a:spcBef>
              <a:spcAft>
                <a:spcPts val="0"/>
              </a:spcAft>
              <a:buClr>
                <a:srgbClr val="E76A28"/>
              </a:buClr>
              <a:buSzPts val="1200"/>
              <a:buFont typeface="Nunito Light"/>
              <a:buAutoNum type="alphaLcPeriod"/>
              <a:defRPr/>
            </a:lvl5pPr>
            <a:lvl6pPr lvl="5" algn="ctr" rtl="0">
              <a:lnSpc>
                <a:spcPct val="100000"/>
              </a:lnSpc>
              <a:spcBef>
                <a:spcPts val="0"/>
              </a:spcBef>
              <a:spcAft>
                <a:spcPts val="0"/>
              </a:spcAft>
              <a:buClr>
                <a:srgbClr val="999999"/>
              </a:buClr>
              <a:buSzPts val="1200"/>
              <a:buFont typeface="Nunito Light"/>
              <a:buAutoNum type="romanLcPeriod"/>
              <a:defRPr/>
            </a:lvl6pPr>
            <a:lvl7pPr lvl="6" algn="ctr" rtl="0">
              <a:lnSpc>
                <a:spcPct val="100000"/>
              </a:lnSpc>
              <a:spcBef>
                <a:spcPts val="0"/>
              </a:spcBef>
              <a:spcAft>
                <a:spcPts val="0"/>
              </a:spcAft>
              <a:buClr>
                <a:srgbClr val="999999"/>
              </a:buClr>
              <a:buSzPts val="1200"/>
              <a:buFont typeface="Nunito Light"/>
              <a:buAutoNum type="arabicPeriod"/>
              <a:defRPr/>
            </a:lvl7pPr>
            <a:lvl8pPr lvl="7" algn="ctr" rtl="0">
              <a:lnSpc>
                <a:spcPct val="100000"/>
              </a:lnSpc>
              <a:spcBef>
                <a:spcPts val="0"/>
              </a:spcBef>
              <a:spcAft>
                <a:spcPts val="0"/>
              </a:spcAft>
              <a:buClr>
                <a:srgbClr val="999999"/>
              </a:buClr>
              <a:buSzPts val="1200"/>
              <a:buFont typeface="Nunito Light"/>
              <a:buAutoNum type="alphaLcPeriod"/>
              <a:defRPr/>
            </a:lvl8pPr>
            <a:lvl9pPr lvl="8" algn="ctr" rtl="0">
              <a:lnSpc>
                <a:spcPct val="100000"/>
              </a:lnSpc>
              <a:spcBef>
                <a:spcPts val="0"/>
              </a:spcBef>
              <a:spcAft>
                <a:spcPts val="0"/>
              </a:spcAft>
              <a:buClr>
                <a:srgbClr val="999999"/>
              </a:buClr>
              <a:buSzPts val="1200"/>
              <a:buFont typeface="Nunito Light"/>
              <a:buAutoNum type="romanLcPeriod"/>
              <a:defRPr/>
            </a:lvl9pPr>
          </a:lstStyle>
          <a:p>
            <a:endParaRPr/>
          </a:p>
        </p:txBody>
      </p:sp>
      <p:sp>
        <p:nvSpPr>
          <p:cNvPr id="60" name="Google Shape;60;p7"/>
          <p:cNvSpPr>
            <a:spLocks noGrp="1"/>
          </p:cNvSpPr>
          <p:nvPr>
            <p:ph type="pic" idx="2"/>
          </p:nvPr>
        </p:nvSpPr>
        <p:spPr>
          <a:xfrm>
            <a:off x="5643775" y="539500"/>
            <a:ext cx="2787000" cy="4064400"/>
          </a:xfrm>
          <a:prstGeom prst="round2DiagRect">
            <a:avLst>
              <a:gd name="adj1" fmla="val 16667"/>
              <a:gd name="adj2" fmla="val 0"/>
            </a:avLst>
          </a:prstGeom>
          <a:noFill/>
          <a:ln>
            <a:noFill/>
          </a:ln>
        </p:spPr>
      </p:sp>
      <p:pic>
        <p:nvPicPr>
          <p:cNvPr id="61" name="Google Shape;61;p7"/>
          <p:cNvPicPr preferRelativeResize="0"/>
          <p:nvPr/>
        </p:nvPicPr>
        <p:blipFill>
          <a:blip r:embed="rId3">
            <a:alphaModFix/>
          </a:blip>
          <a:stretch>
            <a:fillRect/>
          </a:stretch>
        </p:blipFill>
        <p:spPr>
          <a:xfrm rot="-5400000" flipH="1">
            <a:off x="-25" y="4170725"/>
            <a:ext cx="972775" cy="972775"/>
          </a:xfrm>
          <a:prstGeom prst="rect">
            <a:avLst/>
          </a:prstGeom>
          <a:noFill/>
          <a:ln>
            <a:noFill/>
          </a:ln>
        </p:spPr>
      </p:pic>
      <p:pic>
        <p:nvPicPr>
          <p:cNvPr id="62" name="Google Shape;62;p7"/>
          <p:cNvPicPr preferRelativeResize="0"/>
          <p:nvPr/>
        </p:nvPicPr>
        <p:blipFill rotWithShape="1">
          <a:blip r:embed="rId4">
            <a:alphaModFix/>
          </a:blip>
          <a:srcRect t="129" b="129"/>
          <a:stretch/>
        </p:blipFill>
        <p:spPr>
          <a:xfrm rot="-5400000">
            <a:off x="7509601" y="3503753"/>
            <a:ext cx="1716695" cy="1307947"/>
          </a:xfrm>
          <a:prstGeom prst="rect">
            <a:avLst/>
          </a:prstGeom>
          <a:noFill/>
          <a:ln>
            <a:noFill/>
          </a:ln>
        </p:spPr>
      </p:pic>
      <p:grpSp>
        <p:nvGrpSpPr>
          <p:cNvPr id="63" name="Google Shape;63;p7"/>
          <p:cNvGrpSpPr/>
          <p:nvPr/>
        </p:nvGrpSpPr>
        <p:grpSpPr>
          <a:xfrm>
            <a:off x="0" y="0"/>
            <a:ext cx="5837899" cy="536050"/>
            <a:chOff x="0" y="0"/>
            <a:chExt cx="5837899" cy="536050"/>
          </a:xfrm>
        </p:grpSpPr>
        <p:pic>
          <p:nvPicPr>
            <p:cNvPr id="64" name="Google Shape;64;p7"/>
            <p:cNvPicPr preferRelativeResize="0"/>
            <p:nvPr/>
          </p:nvPicPr>
          <p:blipFill>
            <a:blip r:embed="rId5">
              <a:alphaModFix/>
            </a:blip>
            <a:stretch>
              <a:fillRect/>
            </a:stretch>
          </p:blipFill>
          <p:spPr>
            <a:xfrm>
              <a:off x="0" y="0"/>
              <a:ext cx="5837899" cy="536050"/>
            </a:xfrm>
            <a:prstGeom prst="rect">
              <a:avLst/>
            </a:prstGeom>
            <a:noFill/>
            <a:ln>
              <a:noFill/>
            </a:ln>
          </p:spPr>
        </p:pic>
        <p:pic>
          <p:nvPicPr>
            <p:cNvPr id="65" name="Google Shape;65;p7"/>
            <p:cNvPicPr preferRelativeResize="0"/>
            <p:nvPr/>
          </p:nvPicPr>
          <p:blipFill>
            <a:blip r:embed="rId6">
              <a:alphaModFix/>
            </a:blip>
            <a:stretch>
              <a:fillRect/>
            </a:stretch>
          </p:blipFill>
          <p:spPr>
            <a:xfrm>
              <a:off x="265125" y="246605"/>
              <a:ext cx="1585464" cy="69000"/>
            </a:xfrm>
            <a:prstGeom prst="rect">
              <a:avLst/>
            </a:prstGeom>
            <a:noFill/>
            <a:ln>
              <a:noFill/>
            </a:ln>
          </p:spPr>
        </p:pic>
      </p:gr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66"/>
        <p:cNvGrpSpPr/>
        <p:nvPr/>
      </p:nvGrpSpPr>
      <p:grpSpPr>
        <a:xfrm>
          <a:off x="0" y="0"/>
          <a:ext cx="0" cy="0"/>
          <a:chOff x="0" y="0"/>
          <a:chExt cx="0" cy="0"/>
        </a:xfrm>
      </p:grpSpPr>
      <p:pic>
        <p:nvPicPr>
          <p:cNvPr id="67" name="Google Shape;67;p8"/>
          <p:cNvPicPr preferRelativeResize="0"/>
          <p:nvPr/>
        </p:nvPicPr>
        <p:blipFill>
          <a:blip r:embed="rId2">
            <a:alphaModFix/>
          </a:blip>
          <a:stretch>
            <a:fillRect/>
          </a:stretch>
        </p:blipFill>
        <p:spPr>
          <a:xfrm>
            <a:off x="-25" y="0"/>
            <a:ext cx="9144000" cy="5143500"/>
          </a:xfrm>
          <a:prstGeom prst="rect">
            <a:avLst/>
          </a:prstGeom>
          <a:noFill/>
          <a:ln>
            <a:noFill/>
          </a:ln>
        </p:spPr>
      </p:pic>
      <p:sp>
        <p:nvSpPr>
          <p:cNvPr id="68" name="Google Shape;68;p8"/>
          <p:cNvSpPr txBox="1">
            <a:spLocks noGrp="1"/>
          </p:cNvSpPr>
          <p:nvPr>
            <p:ph type="title"/>
          </p:nvPr>
        </p:nvSpPr>
        <p:spPr>
          <a:xfrm>
            <a:off x="2317950" y="1307100"/>
            <a:ext cx="4508100" cy="2529300"/>
          </a:xfrm>
          <a:prstGeom prst="rect">
            <a:avLst/>
          </a:prstGeom>
        </p:spPr>
        <p:txBody>
          <a:bodyPr spcFirstLastPara="1" wrap="square" lIns="91425" tIns="91425" rIns="91425" bIns="91425" anchor="ctr" anchorCtr="0">
            <a:noAutofit/>
          </a:bodyPr>
          <a:lstStyle>
            <a:lvl1pPr lvl="0" algn="ctr">
              <a:lnSpc>
                <a:spcPct val="80000"/>
              </a:lnSpc>
              <a:spcBef>
                <a:spcPts val="0"/>
              </a:spcBef>
              <a:spcAft>
                <a:spcPts val="0"/>
              </a:spcAft>
              <a:buSzPts val="6000"/>
              <a:buNone/>
              <a:defRPr sz="60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pic>
        <p:nvPicPr>
          <p:cNvPr id="69" name="Google Shape;69;p8"/>
          <p:cNvPicPr preferRelativeResize="0"/>
          <p:nvPr/>
        </p:nvPicPr>
        <p:blipFill rotWithShape="1">
          <a:blip r:embed="rId3">
            <a:alphaModFix/>
          </a:blip>
          <a:srcRect b="22420"/>
          <a:stretch/>
        </p:blipFill>
        <p:spPr>
          <a:xfrm rot="5400000">
            <a:off x="-257665" y="461283"/>
            <a:ext cx="1768000" cy="1047800"/>
          </a:xfrm>
          <a:prstGeom prst="rect">
            <a:avLst/>
          </a:prstGeom>
          <a:noFill/>
          <a:ln>
            <a:noFill/>
          </a:ln>
        </p:spPr>
      </p:pic>
      <p:pic>
        <p:nvPicPr>
          <p:cNvPr id="70" name="Google Shape;70;p8"/>
          <p:cNvPicPr preferRelativeResize="0"/>
          <p:nvPr/>
        </p:nvPicPr>
        <p:blipFill>
          <a:blip r:embed="rId4">
            <a:alphaModFix/>
          </a:blip>
          <a:stretch>
            <a:fillRect/>
          </a:stretch>
        </p:blipFill>
        <p:spPr>
          <a:xfrm rot="10800000">
            <a:off x="7890675" y="0"/>
            <a:ext cx="1251550" cy="1251550"/>
          </a:xfrm>
          <a:prstGeom prst="rect">
            <a:avLst/>
          </a:prstGeom>
          <a:noFill/>
          <a:ln>
            <a:noFill/>
          </a:ln>
        </p:spPr>
      </p:pic>
      <p:grpSp>
        <p:nvGrpSpPr>
          <p:cNvPr id="71" name="Google Shape;71;p8"/>
          <p:cNvGrpSpPr/>
          <p:nvPr/>
        </p:nvGrpSpPr>
        <p:grpSpPr>
          <a:xfrm>
            <a:off x="3881699" y="4752250"/>
            <a:ext cx="5260526" cy="388025"/>
            <a:chOff x="3881699" y="4752250"/>
            <a:chExt cx="5260526" cy="388025"/>
          </a:xfrm>
        </p:grpSpPr>
        <p:pic>
          <p:nvPicPr>
            <p:cNvPr id="72" name="Google Shape;72;p8"/>
            <p:cNvPicPr preferRelativeResize="0"/>
            <p:nvPr/>
          </p:nvPicPr>
          <p:blipFill>
            <a:blip r:embed="rId5">
              <a:alphaModFix/>
            </a:blip>
            <a:stretch>
              <a:fillRect/>
            </a:stretch>
          </p:blipFill>
          <p:spPr>
            <a:xfrm rot="10800000">
              <a:off x="3881699" y="4752250"/>
              <a:ext cx="5260526" cy="388025"/>
            </a:xfrm>
            <a:prstGeom prst="rect">
              <a:avLst/>
            </a:prstGeom>
            <a:noFill/>
            <a:ln>
              <a:noFill/>
            </a:ln>
          </p:spPr>
        </p:pic>
        <p:pic>
          <p:nvPicPr>
            <p:cNvPr id="73" name="Google Shape;73;p8"/>
            <p:cNvPicPr preferRelativeResize="0"/>
            <p:nvPr/>
          </p:nvPicPr>
          <p:blipFill>
            <a:blip r:embed="rId6">
              <a:alphaModFix/>
            </a:blip>
            <a:stretch>
              <a:fillRect/>
            </a:stretch>
          </p:blipFill>
          <p:spPr>
            <a:xfrm rot="10800000">
              <a:off x="7293388" y="4911768"/>
              <a:ext cx="1585464" cy="69000"/>
            </a:xfrm>
            <a:prstGeom prst="rect">
              <a:avLst/>
            </a:prstGeom>
            <a:noFill/>
            <a:ln>
              <a:noFill/>
            </a:ln>
          </p:spPr>
        </p:pic>
      </p:gr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74"/>
        <p:cNvGrpSpPr/>
        <p:nvPr/>
      </p:nvGrpSpPr>
      <p:grpSpPr>
        <a:xfrm>
          <a:off x="0" y="0"/>
          <a:ext cx="0" cy="0"/>
          <a:chOff x="0" y="0"/>
          <a:chExt cx="0" cy="0"/>
        </a:xfrm>
      </p:grpSpPr>
      <p:pic>
        <p:nvPicPr>
          <p:cNvPr id="75" name="Google Shape;75;p9"/>
          <p:cNvPicPr preferRelativeResize="0"/>
          <p:nvPr/>
        </p:nvPicPr>
        <p:blipFill>
          <a:blip r:embed="rId2">
            <a:alphaModFix/>
          </a:blip>
          <a:stretch>
            <a:fillRect/>
          </a:stretch>
        </p:blipFill>
        <p:spPr>
          <a:xfrm>
            <a:off x="-25" y="0"/>
            <a:ext cx="9144000" cy="5143500"/>
          </a:xfrm>
          <a:prstGeom prst="rect">
            <a:avLst/>
          </a:prstGeom>
          <a:noFill/>
          <a:ln>
            <a:noFill/>
          </a:ln>
        </p:spPr>
      </p:pic>
      <p:sp>
        <p:nvSpPr>
          <p:cNvPr id="76" name="Google Shape;76;p9"/>
          <p:cNvSpPr txBox="1">
            <a:spLocks noGrp="1"/>
          </p:cNvSpPr>
          <p:nvPr>
            <p:ph type="title"/>
          </p:nvPr>
        </p:nvSpPr>
        <p:spPr>
          <a:xfrm>
            <a:off x="2135550" y="1189100"/>
            <a:ext cx="4872900" cy="1964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000"/>
              <a:buNone/>
              <a:defRPr sz="6000"/>
            </a:lvl1pPr>
            <a:lvl2pPr lvl="1" algn="ctr" rtl="0">
              <a:spcBef>
                <a:spcPts val="0"/>
              </a:spcBef>
              <a:spcAft>
                <a:spcPts val="0"/>
              </a:spcAft>
              <a:buSzPts val="3000"/>
              <a:buNone/>
              <a:defRPr/>
            </a:lvl2pPr>
            <a:lvl3pPr lvl="2" algn="ctr" rtl="0">
              <a:spcBef>
                <a:spcPts val="0"/>
              </a:spcBef>
              <a:spcAft>
                <a:spcPts val="0"/>
              </a:spcAft>
              <a:buSzPts val="3000"/>
              <a:buNone/>
              <a:defRPr/>
            </a:lvl3pPr>
            <a:lvl4pPr lvl="3" algn="ctr" rtl="0">
              <a:spcBef>
                <a:spcPts val="0"/>
              </a:spcBef>
              <a:spcAft>
                <a:spcPts val="0"/>
              </a:spcAft>
              <a:buSzPts val="3000"/>
              <a:buNone/>
              <a:defRPr/>
            </a:lvl4pPr>
            <a:lvl5pPr lvl="4" algn="ctr" rtl="0">
              <a:spcBef>
                <a:spcPts val="0"/>
              </a:spcBef>
              <a:spcAft>
                <a:spcPts val="0"/>
              </a:spcAft>
              <a:buSzPts val="3000"/>
              <a:buNone/>
              <a:defRPr/>
            </a:lvl5pPr>
            <a:lvl6pPr lvl="5" algn="ctr" rtl="0">
              <a:spcBef>
                <a:spcPts val="0"/>
              </a:spcBef>
              <a:spcAft>
                <a:spcPts val="0"/>
              </a:spcAft>
              <a:buSzPts val="3000"/>
              <a:buNone/>
              <a:defRPr/>
            </a:lvl6pPr>
            <a:lvl7pPr lvl="6" algn="ctr" rtl="0">
              <a:spcBef>
                <a:spcPts val="0"/>
              </a:spcBef>
              <a:spcAft>
                <a:spcPts val="0"/>
              </a:spcAft>
              <a:buSzPts val="3000"/>
              <a:buNone/>
              <a:defRPr/>
            </a:lvl7pPr>
            <a:lvl8pPr lvl="7" algn="ctr" rtl="0">
              <a:spcBef>
                <a:spcPts val="0"/>
              </a:spcBef>
              <a:spcAft>
                <a:spcPts val="0"/>
              </a:spcAft>
              <a:buSzPts val="3000"/>
              <a:buNone/>
              <a:defRPr/>
            </a:lvl8pPr>
            <a:lvl9pPr lvl="8" algn="ctr" rtl="0">
              <a:spcBef>
                <a:spcPts val="0"/>
              </a:spcBef>
              <a:spcAft>
                <a:spcPts val="0"/>
              </a:spcAft>
              <a:buSzPts val="3000"/>
              <a:buNone/>
              <a:defRPr/>
            </a:lvl9pPr>
          </a:lstStyle>
          <a:p>
            <a:endParaRPr/>
          </a:p>
        </p:txBody>
      </p:sp>
      <p:sp>
        <p:nvSpPr>
          <p:cNvPr id="77" name="Google Shape;77;p9"/>
          <p:cNvSpPr txBox="1">
            <a:spLocks noGrp="1"/>
          </p:cNvSpPr>
          <p:nvPr>
            <p:ph type="subTitle" idx="1"/>
          </p:nvPr>
        </p:nvSpPr>
        <p:spPr>
          <a:xfrm>
            <a:off x="2135550" y="3153500"/>
            <a:ext cx="4872900" cy="6711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200"/>
              <a:buNone/>
              <a:defRPr sz="1600"/>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grpSp>
        <p:nvGrpSpPr>
          <p:cNvPr id="78" name="Google Shape;78;p9"/>
          <p:cNvGrpSpPr/>
          <p:nvPr/>
        </p:nvGrpSpPr>
        <p:grpSpPr>
          <a:xfrm>
            <a:off x="-1" y="2100"/>
            <a:ext cx="9144001" cy="5141388"/>
            <a:chOff x="-1" y="2100"/>
            <a:chExt cx="9144001" cy="5141388"/>
          </a:xfrm>
        </p:grpSpPr>
        <p:pic>
          <p:nvPicPr>
            <p:cNvPr id="79" name="Google Shape;79;p9"/>
            <p:cNvPicPr preferRelativeResize="0"/>
            <p:nvPr/>
          </p:nvPicPr>
          <p:blipFill>
            <a:blip r:embed="rId3">
              <a:alphaModFix/>
            </a:blip>
            <a:stretch>
              <a:fillRect/>
            </a:stretch>
          </p:blipFill>
          <p:spPr>
            <a:xfrm rot="5400000" flipH="1">
              <a:off x="8171225" y="2100"/>
              <a:ext cx="972775" cy="972775"/>
            </a:xfrm>
            <a:prstGeom prst="rect">
              <a:avLst/>
            </a:prstGeom>
            <a:noFill/>
            <a:ln>
              <a:noFill/>
            </a:ln>
          </p:spPr>
        </p:pic>
        <p:pic>
          <p:nvPicPr>
            <p:cNvPr id="80" name="Google Shape;80;p9"/>
            <p:cNvPicPr preferRelativeResize="0"/>
            <p:nvPr/>
          </p:nvPicPr>
          <p:blipFill>
            <a:blip r:embed="rId4">
              <a:alphaModFix/>
            </a:blip>
            <a:stretch>
              <a:fillRect/>
            </a:stretch>
          </p:blipFill>
          <p:spPr>
            <a:xfrm rot="5400000" flipH="1">
              <a:off x="-1" y="4170713"/>
              <a:ext cx="972775" cy="972775"/>
            </a:xfrm>
            <a:prstGeom prst="rect">
              <a:avLst/>
            </a:prstGeom>
            <a:noFill/>
            <a:ln>
              <a:noFill/>
            </a:ln>
          </p:spPr>
        </p:pic>
      </p:grpSp>
      <p:grpSp>
        <p:nvGrpSpPr>
          <p:cNvPr id="81" name="Google Shape;81;p9"/>
          <p:cNvGrpSpPr/>
          <p:nvPr/>
        </p:nvGrpSpPr>
        <p:grpSpPr>
          <a:xfrm rot="10800000">
            <a:off x="0" y="2100"/>
            <a:ext cx="4881173" cy="365700"/>
            <a:chOff x="4261050" y="4610675"/>
            <a:chExt cx="4881173" cy="365700"/>
          </a:xfrm>
        </p:grpSpPr>
        <p:pic>
          <p:nvPicPr>
            <p:cNvPr id="82" name="Google Shape;82;p9"/>
            <p:cNvPicPr preferRelativeResize="0"/>
            <p:nvPr/>
          </p:nvPicPr>
          <p:blipFill>
            <a:blip r:embed="rId5">
              <a:alphaModFix/>
            </a:blip>
            <a:stretch>
              <a:fillRect/>
            </a:stretch>
          </p:blipFill>
          <p:spPr>
            <a:xfrm rot="10800000">
              <a:off x="4261050" y="4610675"/>
              <a:ext cx="4881173" cy="365700"/>
            </a:xfrm>
            <a:prstGeom prst="rect">
              <a:avLst/>
            </a:prstGeom>
            <a:noFill/>
            <a:ln>
              <a:noFill/>
            </a:ln>
          </p:spPr>
        </p:pic>
        <p:pic>
          <p:nvPicPr>
            <p:cNvPr id="83" name="Google Shape;83;p9"/>
            <p:cNvPicPr preferRelativeResize="0"/>
            <p:nvPr/>
          </p:nvPicPr>
          <p:blipFill>
            <a:blip r:embed="rId6">
              <a:alphaModFix/>
            </a:blip>
            <a:stretch>
              <a:fillRect/>
            </a:stretch>
          </p:blipFill>
          <p:spPr>
            <a:xfrm rot="10800000">
              <a:off x="7293388" y="4759030"/>
              <a:ext cx="1585464" cy="69000"/>
            </a:xfrm>
            <a:prstGeom prst="rect">
              <a:avLst/>
            </a:prstGeom>
            <a:noFill/>
            <a:ln>
              <a:noFill/>
            </a:ln>
          </p:spPr>
        </p:pic>
      </p:gr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84"/>
        <p:cNvGrpSpPr/>
        <p:nvPr/>
      </p:nvGrpSpPr>
      <p:grpSpPr>
        <a:xfrm>
          <a:off x="0" y="0"/>
          <a:ext cx="0" cy="0"/>
          <a:chOff x="0" y="0"/>
          <a:chExt cx="0" cy="0"/>
        </a:xfrm>
      </p:grpSpPr>
      <p:sp>
        <p:nvSpPr>
          <p:cNvPr id="85" name="Google Shape;85;p10"/>
          <p:cNvSpPr>
            <a:spLocks noGrp="1"/>
          </p:cNvSpPr>
          <p:nvPr>
            <p:ph type="pic" idx="2"/>
          </p:nvPr>
        </p:nvSpPr>
        <p:spPr>
          <a:xfrm>
            <a:off x="0" y="0"/>
            <a:ext cx="9144000" cy="5143500"/>
          </a:xfrm>
          <a:prstGeom prst="rect">
            <a:avLst/>
          </a:prstGeom>
          <a:noFill/>
          <a:ln>
            <a:noFill/>
          </a:ln>
        </p:spPr>
      </p:sp>
      <p:sp>
        <p:nvSpPr>
          <p:cNvPr id="86" name="Google Shape;86;p10"/>
          <p:cNvSpPr txBox="1">
            <a:spLocks noGrp="1"/>
          </p:cNvSpPr>
          <p:nvPr>
            <p:ph type="title"/>
          </p:nvPr>
        </p:nvSpPr>
        <p:spPr>
          <a:xfrm>
            <a:off x="720000" y="4014450"/>
            <a:ext cx="7704000" cy="572700"/>
          </a:xfrm>
          <a:prstGeom prst="rect">
            <a:avLst/>
          </a:prstGeom>
          <a:solidFill>
            <a:schemeClr val="accent2"/>
          </a:solidFill>
        </p:spPr>
        <p:txBody>
          <a:bodyPr spcFirstLastPara="1" wrap="square" lIns="91425" tIns="91425" rIns="91425" bIns="91425" anchor="t" anchorCtr="0">
            <a:noAutofit/>
          </a:bodyPr>
          <a:lstStyle>
            <a:lvl1pPr lvl="0" algn="ctr" rtl="0">
              <a:spcBef>
                <a:spcPts val="0"/>
              </a:spcBef>
              <a:spcAft>
                <a:spcPts val="0"/>
              </a:spcAft>
              <a:buSzPts val="3000"/>
              <a:buNone/>
              <a:defRPr>
                <a:solidFill>
                  <a:schemeClr val="lt1"/>
                </a:solidFill>
              </a:defRPr>
            </a:lvl1pPr>
            <a:lvl2pPr lvl="1" algn="ctr" rtl="0">
              <a:spcBef>
                <a:spcPts val="0"/>
              </a:spcBef>
              <a:spcAft>
                <a:spcPts val="0"/>
              </a:spcAft>
              <a:buSzPts val="3000"/>
              <a:buNone/>
              <a:defRPr/>
            </a:lvl2pPr>
            <a:lvl3pPr lvl="2" algn="ctr" rtl="0">
              <a:spcBef>
                <a:spcPts val="0"/>
              </a:spcBef>
              <a:spcAft>
                <a:spcPts val="0"/>
              </a:spcAft>
              <a:buSzPts val="3000"/>
              <a:buNone/>
              <a:defRPr/>
            </a:lvl3pPr>
            <a:lvl4pPr lvl="3" algn="ctr" rtl="0">
              <a:spcBef>
                <a:spcPts val="0"/>
              </a:spcBef>
              <a:spcAft>
                <a:spcPts val="0"/>
              </a:spcAft>
              <a:buSzPts val="3000"/>
              <a:buNone/>
              <a:defRPr/>
            </a:lvl4pPr>
            <a:lvl5pPr lvl="4" algn="ctr" rtl="0">
              <a:spcBef>
                <a:spcPts val="0"/>
              </a:spcBef>
              <a:spcAft>
                <a:spcPts val="0"/>
              </a:spcAft>
              <a:buSzPts val="3000"/>
              <a:buNone/>
              <a:defRPr/>
            </a:lvl5pPr>
            <a:lvl6pPr lvl="5" algn="ctr" rtl="0">
              <a:spcBef>
                <a:spcPts val="0"/>
              </a:spcBef>
              <a:spcAft>
                <a:spcPts val="0"/>
              </a:spcAft>
              <a:buSzPts val="3000"/>
              <a:buNone/>
              <a:defRPr/>
            </a:lvl6pPr>
            <a:lvl7pPr lvl="6" algn="ctr" rtl="0">
              <a:spcBef>
                <a:spcPts val="0"/>
              </a:spcBef>
              <a:spcAft>
                <a:spcPts val="0"/>
              </a:spcAft>
              <a:buSzPts val="3000"/>
              <a:buNone/>
              <a:defRPr/>
            </a:lvl7pPr>
            <a:lvl8pPr lvl="7" algn="ctr" rtl="0">
              <a:spcBef>
                <a:spcPts val="0"/>
              </a:spcBef>
              <a:spcAft>
                <a:spcPts val="0"/>
              </a:spcAft>
              <a:buSzPts val="3000"/>
              <a:buNone/>
              <a:defRPr/>
            </a:lvl8pPr>
            <a:lvl9pPr lvl="8" algn="ctr" rtl="0">
              <a:spcBef>
                <a:spcPts val="0"/>
              </a:spcBef>
              <a:spcAft>
                <a:spcPts val="0"/>
              </a:spcAft>
              <a:buSzPts val="3000"/>
              <a:buNone/>
              <a:defRPr/>
            </a:lvl9pPr>
          </a:lstStyle>
          <a:p>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87"/>
        <p:cNvGrpSpPr/>
        <p:nvPr/>
      </p:nvGrpSpPr>
      <p:grpSpPr>
        <a:xfrm>
          <a:off x="0" y="0"/>
          <a:ext cx="0" cy="0"/>
          <a:chOff x="0" y="0"/>
          <a:chExt cx="0" cy="0"/>
        </a:xfrm>
      </p:grpSpPr>
      <p:pic>
        <p:nvPicPr>
          <p:cNvPr id="88" name="Google Shape;88;p11"/>
          <p:cNvPicPr preferRelativeResize="0"/>
          <p:nvPr/>
        </p:nvPicPr>
        <p:blipFill>
          <a:blip r:embed="rId2">
            <a:alphaModFix/>
          </a:blip>
          <a:stretch>
            <a:fillRect/>
          </a:stretch>
        </p:blipFill>
        <p:spPr>
          <a:xfrm>
            <a:off x="-25" y="0"/>
            <a:ext cx="9144000" cy="5143500"/>
          </a:xfrm>
          <a:prstGeom prst="rect">
            <a:avLst/>
          </a:prstGeom>
          <a:noFill/>
          <a:ln>
            <a:noFill/>
          </a:ln>
        </p:spPr>
      </p:pic>
      <p:sp>
        <p:nvSpPr>
          <p:cNvPr id="89" name="Google Shape;89;p11"/>
          <p:cNvSpPr txBox="1">
            <a:spLocks noGrp="1"/>
          </p:cNvSpPr>
          <p:nvPr>
            <p:ph type="title" hasCustomPrompt="1"/>
          </p:nvPr>
        </p:nvSpPr>
        <p:spPr>
          <a:xfrm>
            <a:off x="2476500" y="1872450"/>
            <a:ext cx="4191000" cy="1043700"/>
          </a:xfrm>
          <a:prstGeom prst="rect">
            <a:avLst/>
          </a:prstGeom>
          <a:noFill/>
        </p:spPr>
        <p:txBody>
          <a:bodyPr spcFirstLastPara="1" wrap="square" lIns="91425" tIns="91425" rIns="91425" bIns="91425" anchor="b" anchorCtr="0">
            <a:noAutofit/>
          </a:bodyPr>
          <a:lstStyle>
            <a:lvl1pPr lvl="0" algn="ctr">
              <a:spcBef>
                <a:spcPts val="0"/>
              </a:spcBef>
              <a:spcAft>
                <a:spcPts val="0"/>
              </a:spcAft>
              <a:buSzPts val="9600"/>
              <a:buNone/>
              <a:defRPr sz="6000"/>
            </a:lvl1pPr>
            <a:lvl2pPr lvl="1" algn="ctr">
              <a:spcBef>
                <a:spcPts val="0"/>
              </a:spcBef>
              <a:spcAft>
                <a:spcPts val="0"/>
              </a:spcAft>
              <a:buSzPts val="9600"/>
              <a:buNone/>
              <a:defRPr sz="9600"/>
            </a:lvl2pPr>
            <a:lvl3pPr lvl="2" algn="ctr">
              <a:spcBef>
                <a:spcPts val="0"/>
              </a:spcBef>
              <a:spcAft>
                <a:spcPts val="0"/>
              </a:spcAft>
              <a:buSzPts val="9600"/>
              <a:buNone/>
              <a:defRPr sz="9600"/>
            </a:lvl3pPr>
            <a:lvl4pPr lvl="3" algn="ctr">
              <a:spcBef>
                <a:spcPts val="0"/>
              </a:spcBef>
              <a:spcAft>
                <a:spcPts val="0"/>
              </a:spcAft>
              <a:buSzPts val="9600"/>
              <a:buNone/>
              <a:defRPr sz="9600"/>
            </a:lvl4pPr>
            <a:lvl5pPr lvl="4" algn="ctr">
              <a:spcBef>
                <a:spcPts val="0"/>
              </a:spcBef>
              <a:spcAft>
                <a:spcPts val="0"/>
              </a:spcAft>
              <a:buSzPts val="9600"/>
              <a:buNone/>
              <a:defRPr sz="9600"/>
            </a:lvl5pPr>
            <a:lvl6pPr lvl="5" algn="ctr">
              <a:spcBef>
                <a:spcPts val="0"/>
              </a:spcBef>
              <a:spcAft>
                <a:spcPts val="0"/>
              </a:spcAft>
              <a:buSzPts val="9600"/>
              <a:buNone/>
              <a:defRPr sz="9600"/>
            </a:lvl6pPr>
            <a:lvl7pPr lvl="6" algn="ctr">
              <a:spcBef>
                <a:spcPts val="0"/>
              </a:spcBef>
              <a:spcAft>
                <a:spcPts val="0"/>
              </a:spcAft>
              <a:buSzPts val="9600"/>
              <a:buNone/>
              <a:defRPr sz="9600"/>
            </a:lvl7pPr>
            <a:lvl8pPr lvl="7" algn="ctr">
              <a:spcBef>
                <a:spcPts val="0"/>
              </a:spcBef>
              <a:spcAft>
                <a:spcPts val="0"/>
              </a:spcAft>
              <a:buSzPts val="9600"/>
              <a:buNone/>
              <a:defRPr sz="9600"/>
            </a:lvl8pPr>
            <a:lvl9pPr lvl="8" algn="ctr">
              <a:spcBef>
                <a:spcPts val="0"/>
              </a:spcBef>
              <a:spcAft>
                <a:spcPts val="0"/>
              </a:spcAft>
              <a:buSzPts val="9600"/>
              <a:buNone/>
              <a:defRPr sz="9600"/>
            </a:lvl9pPr>
          </a:lstStyle>
          <a:p>
            <a:r>
              <a:t>xx%</a:t>
            </a:r>
          </a:p>
        </p:txBody>
      </p:sp>
      <p:sp>
        <p:nvSpPr>
          <p:cNvPr id="90" name="Google Shape;90;p11"/>
          <p:cNvSpPr txBox="1">
            <a:spLocks noGrp="1"/>
          </p:cNvSpPr>
          <p:nvPr>
            <p:ph type="subTitle" idx="1"/>
          </p:nvPr>
        </p:nvSpPr>
        <p:spPr>
          <a:xfrm>
            <a:off x="2476500" y="2839950"/>
            <a:ext cx="4191000" cy="4311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600"/>
              <a:buNone/>
              <a:defRPr sz="1400"/>
            </a:lvl1pPr>
            <a:lvl2pPr lvl="1" algn="ctr" rtl="0">
              <a:lnSpc>
                <a:spcPct val="100000"/>
              </a:lnSpc>
              <a:spcBef>
                <a:spcPts val="0"/>
              </a:spcBef>
              <a:spcAft>
                <a:spcPts val="0"/>
              </a:spcAft>
              <a:buSzPts val="1600"/>
              <a:buNone/>
              <a:defRPr sz="1600"/>
            </a:lvl2pPr>
            <a:lvl3pPr lvl="2" algn="ctr" rtl="0">
              <a:lnSpc>
                <a:spcPct val="100000"/>
              </a:lnSpc>
              <a:spcBef>
                <a:spcPts val="0"/>
              </a:spcBef>
              <a:spcAft>
                <a:spcPts val="0"/>
              </a:spcAft>
              <a:buSzPts val="1600"/>
              <a:buNone/>
              <a:defRPr sz="1600"/>
            </a:lvl3pPr>
            <a:lvl4pPr lvl="3" algn="ctr" rtl="0">
              <a:lnSpc>
                <a:spcPct val="100000"/>
              </a:lnSpc>
              <a:spcBef>
                <a:spcPts val="0"/>
              </a:spcBef>
              <a:spcAft>
                <a:spcPts val="0"/>
              </a:spcAft>
              <a:buSzPts val="1600"/>
              <a:buNone/>
              <a:defRPr sz="1600"/>
            </a:lvl4pPr>
            <a:lvl5pPr lvl="4" algn="ctr" rtl="0">
              <a:lnSpc>
                <a:spcPct val="100000"/>
              </a:lnSpc>
              <a:spcBef>
                <a:spcPts val="0"/>
              </a:spcBef>
              <a:spcAft>
                <a:spcPts val="0"/>
              </a:spcAft>
              <a:buSzPts val="1600"/>
              <a:buNone/>
              <a:defRPr sz="1600"/>
            </a:lvl5pPr>
            <a:lvl6pPr lvl="5" algn="ctr" rtl="0">
              <a:lnSpc>
                <a:spcPct val="100000"/>
              </a:lnSpc>
              <a:spcBef>
                <a:spcPts val="0"/>
              </a:spcBef>
              <a:spcAft>
                <a:spcPts val="0"/>
              </a:spcAft>
              <a:buSzPts val="1600"/>
              <a:buNone/>
              <a:defRPr sz="1600"/>
            </a:lvl6pPr>
            <a:lvl7pPr lvl="6" algn="ctr" rtl="0">
              <a:lnSpc>
                <a:spcPct val="100000"/>
              </a:lnSpc>
              <a:spcBef>
                <a:spcPts val="0"/>
              </a:spcBef>
              <a:spcAft>
                <a:spcPts val="0"/>
              </a:spcAft>
              <a:buSzPts val="1600"/>
              <a:buNone/>
              <a:defRPr sz="1600"/>
            </a:lvl7pPr>
            <a:lvl8pPr lvl="7" algn="ctr" rtl="0">
              <a:lnSpc>
                <a:spcPct val="100000"/>
              </a:lnSpc>
              <a:spcBef>
                <a:spcPts val="0"/>
              </a:spcBef>
              <a:spcAft>
                <a:spcPts val="0"/>
              </a:spcAft>
              <a:buSzPts val="1600"/>
              <a:buNone/>
              <a:defRPr sz="1600"/>
            </a:lvl8pPr>
            <a:lvl9pPr lvl="8" algn="ctr" rtl="0">
              <a:lnSpc>
                <a:spcPct val="100000"/>
              </a:lnSpc>
              <a:spcBef>
                <a:spcPts val="0"/>
              </a:spcBef>
              <a:spcAft>
                <a:spcPts val="0"/>
              </a:spcAft>
              <a:buSzPts val="1600"/>
              <a:buNone/>
              <a:defRPr sz="1600"/>
            </a:lvl9pPr>
          </a:lstStyle>
          <a:p>
            <a:endParaRPr/>
          </a:p>
        </p:txBody>
      </p:sp>
      <p:pic>
        <p:nvPicPr>
          <p:cNvPr id="91" name="Google Shape;91;p11"/>
          <p:cNvPicPr preferRelativeResize="0"/>
          <p:nvPr/>
        </p:nvPicPr>
        <p:blipFill>
          <a:blip r:embed="rId3">
            <a:alphaModFix/>
          </a:blip>
          <a:stretch>
            <a:fillRect/>
          </a:stretch>
        </p:blipFill>
        <p:spPr>
          <a:xfrm rot="5400000">
            <a:off x="-170784" y="263618"/>
            <a:ext cx="1768000" cy="1350575"/>
          </a:xfrm>
          <a:prstGeom prst="rect">
            <a:avLst/>
          </a:prstGeom>
          <a:noFill/>
          <a:ln>
            <a:noFill/>
          </a:ln>
        </p:spPr>
      </p:pic>
      <p:grpSp>
        <p:nvGrpSpPr>
          <p:cNvPr id="92" name="Google Shape;92;p11"/>
          <p:cNvGrpSpPr/>
          <p:nvPr/>
        </p:nvGrpSpPr>
        <p:grpSpPr>
          <a:xfrm flipH="1">
            <a:off x="0" y="0"/>
            <a:ext cx="9144000" cy="5158300"/>
            <a:chOff x="0" y="0"/>
            <a:chExt cx="9144000" cy="5158300"/>
          </a:xfrm>
        </p:grpSpPr>
        <p:pic>
          <p:nvPicPr>
            <p:cNvPr id="93" name="Google Shape;93;p11"/>
            <p:cNvPicPr preferRelativeResize="0"/>
            <p:nvPr/>
          </p:nvPicPr>
          <p:blipFill>
            <a:blip r:embed="rId4">
              <a:alphaModFix/>
            </a:blip>
            <a:stretch>
              <a:fillRect/>
            </a:stretch>
          </p:blipFill>
          <p:spPr>
            <a:xfrm>
              <a:off x="7892450" y="0"/>
              <a:ext cx="1251550" cy="1251550"/>
            </a:xfrm>
            <a:prstGeom prst="rect">
              <a:avLst/>
            </a:prstGeom>
            <a:noFill/>
            <a:ln>
              <a:noFill/>
            </a:ln>
          </p:spPr>
        </p:pic>
        <p:pic>
          <p:nvPicPr>
            <p:cNvPr id="94" name="Google Shape;94;p11"/>
            <p:cNvPicPr preferRelativeResize="0"/>
            <p:nvPr/>
          </p:nvPicPr>
          <p:blipFill>
            <a:blip r:embed="rId5">
              <a:alphaModFix/>
            </a:blip>
            <a:stretch>
              <a:fillRect/>
            </a:stretch>
          </p:blipFill>
          <p:spPr>
            <a:xfrm>
              <a:off x="0" y="3906750"/>
              <a:ext cx="1251550" cy="1251550"/>
            </a:xfrm>
            <a:prstGeom prst="rect">
              <a:avLst/>
            </a:prstGeom>
            <a:noFill/>
            <a:ln>
              <a:noFill/>
            </a:ln>
          </p:spPr>
        </p:pic>
      </p:grpSp>
      <p:grpSp>
        <p:nvGrpSpPr>
          <p:cNvPr id="95" name="Google Shape;95;p11"/>
          <p:cNvGrpSpPr/>
          <p:nvPr/>
        </p:nvGrpSpPr>
        <p:grpSpPr>
          <a:xfrm flipH="1">
            <a:off x="-5031" y="0"/>
            <a:ext cx="9149031" cy="5153900"/>
            <a:chOff x="0" y="0"/>
            <a:chExt cx="9149031" cy="5153900"/>
          </a:xfrm>
        </p:grpSpPr>
        <p:grpSp>
          <p:nvGrpSpPr>
            <p:cNvPr id="96" name="Google Shape;96;p11"/>
            <p:cNvGrpSpPr/>
            <p:nvPr/>
          </p:nvGrpSpPr>
          <p:grpSpPr>
            <a:xfrm>
              <a:off x="2633530" y="4624325"/>
              <a:ext cx="6515501" cy="529575"/>
              <a:chOff x="2633530" y="4624325"/>
              <a:chExt cx="6515501" cy="529575"/>
            </a:xfrm>
          </p:grpSpPr>
          <p:pic>
            <p:nvPicPr>
              <p:cNvPr id="97" name="Google Shape;97;p11"/>
              <p:cNvPicPr preferRelativeResize="0"/>
              <p:nvPr/>
            </p:nvPicPr>
            <p:blipFill>
              <a:blip r:embed="rId6">
                <a:alphaModFix/>
              </a:blip>
              <a:stretch>
                <a:fillRect/>
              </a:stretch>
            </p:blipFill>
            <p:spPr>
              <a:xfrm rot="10800000">
                <a:off x="2633530" y="4624325"/>
                <a:ext cx="6515501" cy="529575"/>
              </a:xfrm>
              <a:prstGeom prst="rect">
                <a:avLst/>
              </a:prstGeom>
              <a:noFill/>
              <a:ln>
                <a:noFill/>
              </a:ln>
            </p:spPr>
          </p:pic>
          <p:pic>
            <p:nvPicPr>
              <p:cNvPr id="98" name="Google Shape;98;p11"/>
              <p:cNvPicPr preferRelativeResize="0"/>
              <p:nvPr/>
            </p:nvPicPr>
            <p:blipFill>
              <a:blip r:embed="rId7">
                <a:alphaModFix/>
              </a:blip>
              <a:stretch>
                <a:fillRect/>
              </a:stretch>
            </p:blipFill>
            <p:spPr>
              <a:xfrm rot="10800000">
                <a:off x="7300206" y="4854618"/>
                <a:ext cx="1585464" cy="69000"/>
              </a:xfrm>
              <a:prstGeom prst="rect">
                <a:avLst/>
              </a:prstGeom>
              <a:noFill/>
              <a:ln>
                <a:noFill/>
              </a:ln>
            </p:spPr>
          </p:pic>
        </p:grpSp>
        <p:grpSp>
          <p:nvGrpSpPr>
            <p:cNvPr id="99" name="Google Shape;99;p11"/>
            <p:cNvGrpSpPr/>
            <p:nvPr/>
          </p:nvGrpSpPr>
          <p:grpSpPr>
            <a:xfrm>
              <a:off x="0" y="0"/>
              <a:ext cx="6523526" cy="536050"/>
              <a:chOff x="0" y="0"/>
              <a:chExt cx="6523526" cy="536050"/>
            </a:xfrm>
          </p:grpSpPr>
          <p:pic>
            <p:nvPicPr>
              <p:cNvPr id="100" name="Google Shape;100;p11"/>
              <p:cNvPicPr preferRelativeResize="0"/>
              <p:nvPr/>
            </p:nvPicPr>
            <p:blipFill>
              <a:blip r:embed="rId8">
                <a:alphaModFix/>
              </a:blip>
              <a:stretch>
                <a:fillRect/>
              </a:stretch>
            </p:blipFill>
            <p:spPr>
              <a:xfrm>
                <a:off x="0" y="0"/>
                <a:ext cx="6523526" cy="536050"/>
              </a:xfrm>
              <a:prstGeom prst="rect">
                <a:avLst/>
              </a:prstGeom>
              <a:noFill/>
              <a:ln>
                <a:noFill/>
              </a:ln>
            </p:spPr>
          </p:pic>
          <p:pic>
            <p:nvPicPr>
              <p:cNvPr id="101" name="Google Shape;101;p11"/>
              <p:cNvPicPr preferRelativeResize="0"/>
              <p:nvPr/>
            </p:nvPicPr>
            <p:blipFill>
              <a:blip r:embed="rId7">
                <a:alphaModFix/>
              </a:blip>
              <a:stretch>
                <a:fillRect/>
              </a:stretch>
            </p:blipFill>
            <p:spPr>
              <a:xfrm>
                <a:off x="265125" y="246605"/>
                <a:ext cx="1585464" cy="69000"/>
              </a:xfrm>
              <a:prstGeom prst="rect">
                <a:avLst/>
              </a:prstGeom>
              <a:noFill/>
              <a:ln>
                <a:noFill/>
              </a:ln>
            </p:spPr>
          </p:pic>
        </p:grpSp>
      </p:gr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02"/>
        <p:cNvGrpSpPr/>
        <p:nvPr/>
      </p:nvGrpSpPr>
      <p:grpSpPr>
        <a:xfrm>
          <a:off x="0" y="0"/>
          <a:ext cx="0" cy="0"/>
          <a:chOff x="0" y="0"/>
          <a:chExt cx="0" cy="0"/>
        </a:xfrm>
      </p:grpSpPr>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able of contents">
  <p:cSld name="BLANK_1_1_1_1_1_1">
    <p:spTree>
      <p:nvGrpSpPr>
        <p:cNvPr id="1" name="Shape 103"/>
        <p:cNvGrpSpPr/>
        <p:nvPr/>
      </p:nvGrpSpPr>
      <p:grpSpPr>
        <a:xfrm>
          <a:off x="0" y="0"/>
          <a:ext cx="0" cy="0"/>
          <a:chOff x="0" y="0"/>
          <a:chExt cx="0" cy="0"/>
        </a:xfrm>
      </p:grpSpPr>
      <p:pic>
        <p:nvPicPr>
          <p:cNvPr id="104" name="Google Shape;104;p13"/>
          <p:cNvPicPr preferRelativeResize="0"/>
          <p:nvPr/>
        </p:nvPicPr>
        <p:blipFill>
          <a:blip r:embed="rId2">
            <a:alphaModFix/>
          </a:blip>
          <a:stretch>
            <a:fillRect/>
          </a:stretch>
        </p:blipFill>
        <p:spPr>
          <a:xfrm>
            <a:off x="-25" y="0"/>
            <a:ext cx="9144000" cy="5143500"/>
          </a:xfrm>
          <a:prstGeom prst="rect">
            <a:avLst/>
          </a:prstGeom>
          <a:noFill/>
          <a:ln>
            <a:noFill/>
          </a:ln>
        </p:spPr>
      </p:pic>
      <p:sp>
        <p:nvSpPr>
          <p:cNvPr id="105" name="Google Shape;105;p13"/>
          <p:cNvSpPr txBox="1">
            <a:spLocks noGrp="1"/>
          </p:cNvSpPr>
          <p:nvPr>
            <p:ph type="title"/>
          </p:nvPr>
        </p:nvSpPr>
        <p:spPr>
          <a:xfrm>
            <a:off x="720000" y="539500"/>
            <a:ext cx="77040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106" name="Google Shape;106;p13"/>
          <p:cNvSpPr txBox="1">
            <a:spLocks noGrp="1"/>
          </p:cNvSpPr>
          <p:nvPr>
            <p:ph type="title" idx="2" hasCustomPrompt="1"/>
          </p:nvPr>
        </p:nvSpPr>
        <p:spPr>
          <a:xfrm>
            <a:off x="3759205" y="1699096"/>
            <a:ext cx="694800" cy="694800"/>
          </a:xfrm>
          <a:prstGeom prst="rect">
            <a:avLst/>
          </a:prstGeom>
          <a:solidFill>
            <a:schemeClr val="lt2"/>
          </a:solidFill>
        </p:spPr>
        <p:txBody>
          <a:bodyPr spcFirstLastPara="1" wrap="square" lIns="91425" tIns="91425" rIns="91425" bIns="91425" anchor="ctr" anchorCtr="0">
            <a:noAutofit/>
          </a:bodyPr>
          <a:lstStyle>
            <a:lvl1pPr lvl="0" algn="ctr" rtl="0">
              <a:spcBef>
                <a:spcPts val="0"/>
              </a:spcBef>
              <a:spcAft>
                <a:spcPts val="0"/>
              </a:spcAft>
              <a:buSzPts val="3000"/>
              <a:buNone/>
              <a:defRPr sz="30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107" name="Google Shape;107;p13"/>
          <p:cNvSpPr txBox="1">
            <a:spLocks noGrp="1"/>
          </p:cNvSpPr>
          <p:nvPr>
            <p:ph type="title" idx="3" hasCustomPrompt="1"/>
          </p:nvPr>
        </p:nvSpPr>
        <p:spPr>
          <a:xfrm>
            <a:off x="4690005" y="1699096"/>
            <a:ext cx="694800" cy="694800"/>
          </a:xfrm>
          <a:prstGeom prst="rect">
            <a:avLst/>
          </a:prstGeom>
          <a:solidFill>
            <a:schemeClr val="lt2"/>
          </a:solidFill>
        </p:spPr>
        <p:txBody>
          <a:bodyPr spcFirstLastPara="1" wrap="square" lIns="91425" tIns="91425" rIns="91425" bIns="91425" anchor="ctr" anchorCtr="0">
            <a:noAutofit/>
          </a:bodyPr>
          <a:lstStyle>
            <a:lvl1pPr lvl="0" algn="ctr" rtl="0">
              <a:spcBef>
                <a:spcPts val="0"/>
              </a:spcBef>
              <a:spcAft>
                <a:spcPts val="0"/>
              </a:spcAft>
              <a:buSzPts val="3000"/>
              <a:buNone/>
              <a:defRPr sz="30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108" name="Google Shape;108;p13"/>
          <p:cNvSpPr txBox="1">
            <a:spLocks noGrp="1"/>
          </p:cNvSpPr>
          <p:nvPr>
            <p:ph type="title" idx="4" hasCustomPrompt="1"/>
          </p:nvPr>
        </p:nvSpPr>
        <p:spPr>
          <a:xfrm>
            <a:off x="3759193" y="2781754"/>
            <a:ext cx="694800" cy="694800"/>
          </a:xfrm>
          <a:prstGeom prst="rect">
            <a:avLst/>
          </a:prstGeom>
          <a:solidFill>
            <a:schemeClr val="lt2"/>
          </a:solidFill>
        </p:spPr>
        <p:txBody>
          <a:bodyPr spcFirstLastPara="1" wrap="square" lIns="91425" tIns="91425" rIns="91425" bIns="91425" anchor="ctr" anchorCtr="0">
            <a:noAutofit/>
          </a:bodyPr>
          <a:lstStyle>
            <a:lvl1pPr lvl="0" algn="ctr" rtl="0">
              <a:spcBef>
                <a:spcPts val="0"/>
              </a:spcBef>
              <a:spcAft>
                <a:spcPts val="0"/>
              </a:spcAft>
              <a:buSzPts val="3000"/>
              <a:buNone/>
              <a:defRPr sz="30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109" name="Google Shape;109;p13"/>
          <p:cNvSpPr txBox="1">
            <a:spLocks noGrp="1"/>
          </p:cNvSpPr>
          <p:nvPr>
            <p:ph type="title" idx="5" hasCustomPrompt="1"/>
          </p:nvPr>
        </p:nvSpPr>
        <p:spPr>
          <a:xfrm>
            <a:off x="4689993" y="2781754"/>
            <a:ext cx="694800" cy="694800"/>
          </a:xfrm>
          <a:prstGeom prst="rect">
            <a:avLst/>
          </a:prstGeom>
          <a:solidFill>
            <a:schemeClr val="lt2"/>
          </a:solidFill>
        </p:spPr>
        <p:txBody>
          <a:bodyPr spcFirstLastPara="1" wrap="square" lIns="91425" tIns="91425" rIns="91425" bIns="91425" anchor="ctr" anchorCtr="0">
            <a:noAutofit/>
          </a:bodyPr>
          <a:lstStyle>
            <a:lvl1pPr lvl="0" algn="ctr" rtl="0">
              <a:spcBef>
                <a:spcPts val="0"/>
              </a:spcBef>
              <a:spcAft>
                <a:spcPts val="0"/>
              </a:spcAft>
              <a:buSzPts val="3000"/>
              <a:buNone/>
              <a:defRPr sz="30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110" name="Google Shape;110;p13"/>
          <p:cNvSpPr txBox="1">
            <a:spLocks noGrp="1"/>
          </p:cNvSpPr>
          <p:nvPr>
            <p:ph type="title" idx="6" hasCustomPrompt="1"/>
          </p:nvPr>
        </p:nvSpPr>
        <p:spPr>
          <a:xfrm>
            <a:off x="3759207" y="3864413"/>
            <a:ext cx="694800" cy="694800"/>
          </a:xfrm>
          <a:prstGeom prst="rect">
            <a:avLst/>
          </a:prstGeom>
          <a:solidFill>
            <a:schemeClr val="lt2"/>
          </a:solidFill>
        </p:spPr>
        <p:txBody>
          <a:bodyPr spcFirstLastPara="1" wrap="square" lIns="91425" tIns="91425" rIns="91425" bIns="91425" anchor="ctr" anchorCtr="0">
            <a:noAutofit/>
          </a:bodyPr>
          <a:lstStyle>
            <a:lvl1pPr lvl="0" algn="ctr" rtl="0">
              <a:spcBef>
                <a:spcPts val="0"/>
              </a:spcBef>
              <a:spcAft>
                <a:spcPts val="0"/>
              </a:spcAft>
              <a:buSzPts val="3000"/>
              <a:buNone/>
              <a:defRPr sz="30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111" name="Google Shape;111;p13"/>
          <p:cNvSpPr txBox="1">
            <a:spLocks noGrp="1"/>
          </p:cNvSpPr>
          <p:nvPr>
            <p:ph type="title" idx="7" hasCustomPrompt="1"/>
          </p:nvPr>
        </p:nvSpPr>
        <p:spPr>
          <a:xfrm>
            <a:off x="4690007" y="3864413"/>
            <a:ext cx="694800" cy="694800"/>
          </a:xfrm>
          <a:prstGeom prst="rect">
            <a:avLst/>
          </a:prstGeom>
          <a:solidFill>
            <a:schemeClr val="lt2"/>
          </a:solidFill>
        </p:spPr>
        <p:txBody>
          <a:bodyPr spcFirstLastPara="1" wrap="square" lIns="91425" tIns="91425" rIns="91425" bIns="91425" anchor="ctr" anchorCtr="0">
            <a:noAutofit/>
          </a:bodyPr>
          <a:lstStyle>
            <a:lvl1pPr lvl="0" algn="ctr" rtl="0">
              <a:spcBef>
                <a:spcPts val="0"/>
              </a:spcBef>
              <a:spcAft>
                <a:spcPts val="0"/>
              </a:spcAft>
              <a:buSzPts val="3000"/>
              <a:buNone/>
              <a:defRPr sz="30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112" name="Google Shape;112;p13"/>
          <p:cNvSpPr txBox="1">
            <a:spLocks noGrp="1"/>
          </p:cNvSpPr>
          <p:nvPr>
            <p:ph type="subTitle" idx="1"/>
          </p:nvPr>
        </p:nvSpPr>
        <p:spPr>
          <a:xfrm>
            <a:off x="1280600" y="1699100"/>
            <a:ext cx="2288100" cy="694800"/>
          </a:xfrm>
          <a:prstGeom prst="rect">
            <a:avLst/>
          </a:prstGeom>
        </p:spPr>
        <p:txBody>
          <a:bodyPr spcFirstLastPara="1" wrap="square" lIns="91425" tIns="91425" rIns="91425" bIns="91425" anchor="ctr" anchorCtr="0">
            <a:noAutofit/>
          </a:bodyPr>
          <a:lstStyle>
            <a:lvl1pPr lvl="0" algn="r" rtl="0">
              <a:lnSpc>
                <a:spcPct val="100000"/>
              </a:lnSpc>
              <a:spcBef>
                <a:spcPts val="0"/>
              </a:spcBef>
              <a:spcAft>
                <a:spcPts val="0"/>
              </a:spcAft>
              <a:buSzPts val="2400"/>
              <a:buNone/>
              <a:defRPr sz="1800" b="1">
                <a:solidFill>
                  <a:schemeClr val="dk1"/>
                </a:solidFill>
              </a:defRPr>
            </a:lvl1pPr>
            <a:lvl2pPr lvl="1" rtl="0">
              <a:lnSpc>
                <a:spcPct val="100000"/>
              </a:lnSpc>
              <a:spcBef>
                <a:spcPts val="0"/>
              </a:spcBef>
              <a:spcAft>
                <a:spcPts val="0"/>
              </a:spcAft>
              <a:buSzPts val="2400"/>
              <a:buNone/>
              <a:defRPr sz="2400" b="1"/>
            </a:lvl2pPr>
            <a:lvl3pPr lvl="2" rtl="0">
              <a:lnSpc>
                <a:spcPct val="100000"/>
              </a:lnSpc>
              <a:spcBef>
                <a:spcPts val="0"/>
              </a:spcBef>
              <a:spcAft>
                <a:spcPts val="0"/>
              </a:spcAft>
              <a:buSzPts val="2400"/>
              <a:buNone/>
              <a:defRPr sz="2400" b="1"/>
            </a:lvl3pPr>
            <a:lvl4pPr lvl="3" rtl="0">
              <a:lnSpc>
                <a:spcPct val="100000"/>
              </a:lnSpc>
              <a:spcBef>
                <a:spcPts val="0"/>
              </a:spcBef>
              <a:spcAft>
                <a:spcPts val="0"/>
              </a:spcAft>
              <a:buSzPts val="2400"/>
              <a:buNone/>
              <a:defRPr sz="2400" b="1"/>
            </a:lvl4pPr>
            <a:lvl5pPr lvl="4" rtl="0">
              <a:lnSpc>
                <a:spcPct val="100000"/>
              </a:lnSpc>
              <a:spcBef>
                <a:spcPts val="0"/>
              </a:spcBef>
              <a:spcAft>
                <a:spcPts val="0"/>
              </a:spcAft>
              <a:buSzPts val="2400"/>
              <a:buNone/>
              <a:defRPr sz="2400" b="1"/>
            </a:lvl5pPr>
            <a:lvl6pPr lvl="5" rtl="0">
              <a:lnSpc>
                <a:spcPct val="100000"/>
              </a:lnSpc>
              <a:spcBef>
                <a:spcPts val="0"/>
              </a:spcBef>
              <a:spcAft>
                <a:spcPts val="0"/>
              </a:spcAft>
              <a:buSzPts val="2400"/>
              <a:buNone/>
              <a:defRPr sz="2400" b="1"/>
            </a:lvl6pPr>
            <a:lvl7pPr lvl="6" rtl="0">
              <a:lnSpc>
                <a:spcPct val="100000"/>
              </a:lnSpc>
              <a:spcBef>
                <a:spcPts val="0"/>
              </a:spcBef>
              <a:spcAft>
                <a:spcPts val="0"/>
              </a:spcAft>
              <a:buSzPts val="2400"/>
              <a:buNone/>
              <a:defRPr sz="2400" b="1"/>
            </a:lvl7pPr>
            <a:lvl8pPr lvl="7" rtl="0">
              <a:lnSpc>
                <a:spcPct val="100000"/>
              </a:lnSpc>
              <a:spcBef>
                <a:spcPts val="0"/>
              </a:spcBef>
              <a:spcAft>
                <a:spcPts val="0"/>
              </a:spcAft>
              <a:buSzPts val="2400"/>
              <a:buNone/>
              <a:defRPr sz="2400" b="1"/>
            </a:lvl8pPr>
            <a:lvl9pPr lvl="8" rtl="0">
              <a:lnSpc>
                <a:spcPct val="100000"/>
              </a:lnSpc>
              <a:spcBef>
                <a:spcPts val="0"/>
              </a:spcBef>
              <a:spcAft>
                <a:spcPts val="0"/>
              </a:spcAft>
              <a:buSzPts val="2400"/>
              <a:buNone/>
              <a:defRPr sz="2400" b="1"/>
            </a:lvl9pPr>
          </a:lstStyle>
          <a:p>
            <a:endParaRPr/>
          </a:p>
        </p:txBody>
      </p:sp>
      <p:sp>
        <p:nvSpPr>
          <p:cNvPr id="113" name="Google Shape;113;p13"/>
          <p:cNvSpPr txBox="1">
            <a:spLocks noGrp="1"/>
          </p:cNvSpPr>
          <p:nvPr>
            <p:ph type="subTitle" idx="8"/>
          </p:nvPr>
        </p:nvSpPr>
        <p:spPr>
          <a:xfrm>
            <a:off x="1280600" y="2781762"/>
            <a:ext cx="2288100" cy="694800"/>
          </a:xfrm>
          <a:prstGeom prst="rect">
            <a:avLst/>
          </a:prstGeom>
        </p:spPr>
        <p:txBody>
          <a:bodyPr spcFirstLastPara="1" wrap="square" lIns="91425" tIns="91425" rIns="91425" bIns="91425" anchor="ctr" anchorCtr="0">
            <a:noAutofit/>
          </a:bodyPr>
          <a:lstStyle>
            <a:lvl1pPr lvl="0" algn="r" rtl="0">
              <a:lnSpc>
                <a:spcPct val="100000"/>
              </a:lnSpc>
              <a:spcBef>
                <a:spcPts val="0"/>
              </a:spcBef>
              <a:spcAft>
                <a:spcPts val="0"/>
              </a:spcAft>
              <a:buSzPts val="2400"/>
              <a:buNone/>
              <a:defRPr sz="1800" b="1">
                <a:solidFill>
                  <a:schemeClr val="dk1"/>
                </a:solidFill>
              </a:defRPr>
            </a:lvl1pPr>
            <a:lvl2pPr lvl="1" rtl="0">
              <a:lnSpc>
                <a:spcPct val="100000"/>
              </a:lnSpc>
              <a:spcBef>
                <a:spcPts val="0"/>
              </a:spcBef>
              <a:spcAft>
                <a:spcPts val="0"/>
              </a:spcAft>
              <a:buSzPts val="2400"/>
              <a:buNone/>
              <a:defRPr sz="2400" b="1"/>
            </a:lvl2pPr>
            <a:lvl3pPr lvl="2" rtl="0">
              <a:lnSpc>
                <a:spcPct val="100000"/>
              </a:lnSpc>
              <a:spcBef>
                <a:spcPts val="0"/>
              </a:spcBef>
              <a:spcAft>
                <a:spcPts val="0"/>
              </a:spcAft>
              <a:buSzPts val="2400"/>
              <a:buNone/>
              <a:defRPr sz="2400" b="1"/>
            </a:lvl3pPr>
            <a:lvl4pPr lvl="3" rtl="0">
              <a:lnSpc>
                <a:spcPct val="100000"/>
              </a:lnSpc>
              <a:spcBef>
                <a:spcPts val="0"/>
              </a:spcBef>
              <a:spcAft>
                <a:spcPts val="0"/>
              </a:spcAft>
              <a:buSzPts val="2400"/>
              <a:buNone/>
              <a:defRPr sz="2400" b="1"/>
            </a:lvl4pPr>
            <a:lvl5pPr lvl="4" rtl="0">
              <a:lnSpc>
                <a:spcPct val="100000"/>
              </a:lnSpc>
              <a:spcBef>
                <a:spcPts val="0"/>
              </a:spcBef>
              <a:spcAft>
                <a:spcPts val="0"/>
              </a:spcAft>
              <a:buSzPts val="2400"/>
              <a:buNone/>
              <a:defRPr sz="2400" b="1"/>
            </a:lvl5pPr>
            <a:lvl6pPr lvl="5" rtl="0">
              <a:lnSpc>
                <a:spcPct val="100000"/>
              </a:lnSpc>
              <a:spcBef>
                <a:spcPts val="0"/>
              </a:spcBef>
              <a:spcAft>
                <a:spcPts val="0"/>
              </a:spcAft>
              <a:buSzPts val="2400"/>
              <a:buNone/>
              <a:defRPr sz="2400" b="1"/>
            </a:lvl6pPr>
            <a:lvl7pPr lvl="6" rtl="0">
              <a:lnSpc>
                <a:spcPct val="100000"/>
              </a:lnSpc>
              <a:spcBef>
                <a:spcPts val="0"/>
              </a:spcBef>
              <a:spcAft>
                <a:spcPts val="0"/>
              </a:spcAft>
              <a:buSzPts val="2400"/>
              <a:buNone/>
              <a:defRPr sz="2400" b="1"/>
            </a:lvl7pPr>
            <a:lvl8pPr lvl="7" rtl="0">
              <a:lnSpc>
                <a:spcPct val="100000"/>
              </a:lnSpc>
              <a:spcBef>
                <a:spcPts val="0"/>
              </a:spcBef>
              <a:spcAft>
                <a:spcPts val="0"/>
              </a:spcAft>
              <a:buSzPts val="2400"/>
              <a:buNone/>
              <a:defRPr sz="2400" b="1"/>
            </a:lvl8pPr>
            <a:lvl9pPr lvl="8" rtl="0">
              <a:lnSpc>
                <a:spcPct val="100000"/>
              </a:lnSpc>
              <a:spcBef>
                <a:spcPts val="0"/>
              </a:spcBef>
              <a:spcAft>
                <a:spcPts val="0"/>
              </a:spcAft>
              <a:buSzPts val="2400"/>
              <a:buNone/>
              <a:defRPr sz="2400" b="1"/>
            </a:lvl9pPr>
          </a:lstStyle>
          <a:p>
            <a:endParaRPr/>
          </a:p>
        </p:txBody>
      </p:sp>
      <p:sp>
        <p:nvSpPr>
          <p:cNvPr id="114" name="Google Shape;114;p13"/>
          <p:cNvSpPr txBox="1">
            <a:spLocks noGrp="1"/>
          </p:cNvSpPr>
          <p:nvPr>
            <p:ph type="subTitle" idx="9"/>
          </p:nvPr>
        </p:nvSpPr>
        <p:spPr>
          <a:xfrm>
            <a:off x="1280600" y="3864423"/>
            <a:ext cx="2288100" cy="694800"/>
          </a:xfrm>
          <a:prstGeom prst="rect">
            <a:avLst/>
          </a:prstGeom>
        </p:spPr>
        <p:txBody>
          <a:bodyPr spcFirstLastPara="1" wrap="square" lIns="91425" tIns="91425" rIns="91425" bIns="91425" anchor="ctr" anchorCtr="0">
            <a:noAutofit/>
          </a:bodyPr>
          <a:lstStyle>
            <a:lvl1pPr lvl="0" algn="r" rtl="0">
              <a:lnSpc>
                <a:spcPct val="100000"/>
              </a:lnSpc>
              <a:spcBef>
                <a:spcPts val="0"/>
              </a:spcBef>
              <a:spcAft>
                <a:spcPts val="0"/>
              </a:spcAft>
              <a:buSzPts val="2400"/>
              <a:buNone/>
              <a:defRPr sz="1800" b="1">
                <a:solidFill>
                  <a:schemeClr val="dk1"/>
                </a:solidFill>
              </a:defRPr>
            </a:lvl1pPr>
            <a:lvl2pPr lvl="1" rtl="0">
              <a:lnSpc>
                <a:spcPct val="100000"/>
              </a:lnSpc>
              <a:spcBef>
                <a:spcPts val="0"/>
              </a:spcBef>
              <a:spcAft>
                <a:spcPts val="0"/>
              </a:spcAft>
              <a:buSzPts val="2400"/>
              <a:buNone/>
              <a:defRPr sz="2400" b="1"/>
            </a:lvl2pPr>
            <a:lvl3pPr lvl="2" rtl="0">
              <a:lnSpc>
                <a:spcPct val="100000"/>
              </a:lnSpc>
              <a:spcBef>
                <a:spcPts val="0"/>
              </a:spcBef>
              <a:spcAft>
                <a:spcPts val="0"/>
              </a:spcAft>
              <a:buSzPts val="2400"/>
              <a:buNone/>
              <a:defRPr sz="2400" b="1"/>
            </a:lvl3pPr>
            <a:lvl4pPr lvl="3" rtl="0">
              <a:lnSpc>
                <a:spcPct val="100000"/>
              </a:lnSpc>
              <a:spcBef>
                <a:spcPts val="0"/>
              </a:spcBef>
              <a:spcAft>
                <a:spcPts val="0"/>
              </a:spcAft>
              <a:buSzPts val="2400"/>
              <a:buNone/>
              <a:defRPr sz="2400" b="1"/>
            </a:lvl4pPr>
            <a:lvl5pPr lvl="4" rtl="0">
              <a:lnSpc>
                <a:spcPct val="100000"/>
              </a:lnSpc>
              <a:spcBef>
                <a:spcPts val="0"/>
              </a:spcBef>
              <a:spcAft>
                <a:spcPts val="0"/>
              </a:spcAft>
              <a:buSzPts val="2400"/>
              <a:buNone/>
              <a:defRPr sz="2400" b="1"/>
            </a:lvl5pPr>
            <a:lvl6pPr lvl="5" rtl="0">
              <a:lnSpc>
                <a:spcPct val="100000"/>
              </a:lnSpc>
              <a:spcBef>
                <a:spcPts val="0"/>
              </a:spcBef>
              <a:spcAft>
                <a:spcPts val="0"/>
              </a:spcAft>
              <a:buSzPts val="2400"/>
              <a:buNone/>
              <a:defRPr sz="2400" b="1"/>
            </a:lvl6pPr>
            <a:lvl7pPr lvl="6" rtl="0">
              <a:lnSpc>
                <a:spcPct val="100000"/>
              </a:lnSpc>
              <a:spcBef>
                <a:spcPts val="0"/>
              </a:spcBef>
              <a:spcAft>
                <a:spcPts val="0"/>
              </a:spcAft>
              <a:buSzPts val="2400"/>
              <a:buNone/>
              <a:defRPr sz="2400" b="1"/>
            </a:lvl7pPr>
            <a:lvl8pPr lvl="7" rtl="0">
              <a:lnSpc>
                <a:spcPct val="100000"/>
              </a:lnSpc>
              <a:spcBef>
                <a:spcPts val="0"/>
              </a:spcBef>
              <a:spcAft>
                <a:spcPts val="0"/>
              </a:spcAft>
              <a:buSzPts val="2400"/>
              <a:buNone/>
              <a:defRPr sz="2400" b="1"/>
            </a:lvl8pPr>
            <a:lvl9pPr lvl="8" rtl="0">
              <a:lnSpc>
                <a:spcPct val="100000"/>
              </a:lnSpc>
              <a:spcBef>
                <a:spcPts val="0"/>
              </a:spcBef>
              <a:spcAft>
                <a:spcPts val="0"/>
              </a:spcAft>
              <a:buSzPts val="2400"/>
              <a:buNone/>
              <a:defRPr sz="2400" b="1"/>
            </a:lvl9pPr>
          </a:lstStyle>
          <a:p>
            <a:endParaRPr/>
          </a:p>
        </p:txBody>
      </p:sp>
      <p:sp>
        <p:nvSpPr>
          <p:cNvPr id="115" name="Google Shape;115;p13"/>
          <p:cNvSpPr txBox="1">
            <a:spLocks noGrp="1"/>
          </p:cNvSpPr>
          <p:nvPr>
            <p:ph type="subTitle" idx="13"/>
          </p:nvPr>
        </p:nvSpPr>
        <p:spPr>
          <a:xfrm>
            <a:off x="5575300" y="1699096"/>
            <a:ext cx="2288100" cy="6948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2400"/>
              <a:buNone/>
              <a:defRPr sz="1800" b="1">
                <a:solidFill>
                  <a:schemeClr val="dk1"/>
                </a:solidFill>
              </a:defRPr>
            </a:lvl1pPr>
            <a:lvl2pPr lvl="1" rtl="0">
              <a:lnSpc>
                <a:spcPct val="100000"/>
              </a:lnSpc>
              <a:spcBef>
                <a:spcPts val="0"/>
              </a:spcBef>
              <a:spcAft>
                <a:spcPts val="0"/>
              </a:spcAft>
              <a:buSzPts val="2400"/>
              <a:buNone/>
              <a:defRPr sz="2400" b="1"/>
            </a:lvl2pPr>
            <a:lvl3pPr lvl="2" rtl="0">
              <a:lnSpc>
                <a:spcPct val="100000"/>
              </a:lnSpc>
              <a:spcBef>
                <a:spcPts val="0"/>
              </a:spcBef>
              <a:spcAft>
                <a:spcPts val="0"/>
              </a:spcAft>
              <a:buSzPts val="2400"/>
              <a:buNone/>
              <a:defRPr sz="2400" b="1"/>
            </a:lvl3pPr>
            <a:lvl4pPr lvl="3" rtl="0">
              <a:lnSpc>
                <a:spcPct val="100000"/>
              </a:lnSpc>
              <a:spcBef>
                <a:spcPts val="0"/>
              </a:spcBef>
              <a:spcAft>
                <a:spcPts val="0"/>
              </a:spcAft>
              <a:buSzPts val="2400"/>
              <a:buNone/>
              <a:defRPr sz="2400" b="1"/>
            </a:lvl4pPr>
            <a:lvl5pPr lvl="4" rtl="0">
              <a:lnSpc>
                <a:spcPct val="100000"/>
              </a:lnSpc>
              <a:spcBef>
                <a:spcPts val="0"/>
              </a:spcBef>
              <a:spcAft>
                <a:spcPts val="0"/>
              </a:spcAft>
              <a:buSzPts val="2400"/>
              <a:buNone/>
              <a:defRPr sz="2400" b="1"/>
            </a:lvl5pPr>
            <a:lvl6pPr lvl="5" rtl="0">
              <a:lnSpc>
                <a:spcPct val="100000"/>
              </a:lnSpc>
              <a:spcBef>
                <a:spcPts val="0"/>
              </a:spcBef>
              <a:spcAft>
                <a:spcPts val="0"/>
              </a:spcAft>
              <a:buSzPts val="2400"/>
              <a:buNone/>
              <a:defRPr sz="2400" b="1"/>
            </a:lvl6pPr>
            <a:lvl7pPr lvl="6" rtl="0">
              <a:lnSpc>
                <a:spcPct val="100000"/>
              </a:lnSpc>
              <a:spcBef>
                <a:spcPts val="0"/>
              </a:spcBef>
              <a:spcAft>
                <a:spcPts val="0"/>
              </a:spcAft>
              <a:buSzPts val="2400"/>
              <a:buNone/>
              <a:defRPr sz="2400" b="1"/>
            </a:lvl7pPr>
            <a:lvl8pPr lvl="7" rtl="0">
              <a:lnSpc>
                <a:spcPct val="100000"/>
              </a:lnSpc>
              <a:spcBef>
                <a:spcPts val="0"/>
              </a:spcBef>
              <a:spcAft>
                <a:spcPts val="0"/>
              </a:spcAft>
              <a:buSzPts val="2400"/>
              <a:buNone/>
              <a:defRPr sz="2400" b="1"/>
            </a:lvl8pPr>
            <a:lvl9pPr lvl="8" rtl="0">
              <a:lnSpc>
                <a:spcPct val="100000"/>
              </a:lnSpc>
              <a:spcBef>
                <a:spcPts val="0"/>
              </a:spcBef>
              <a:spcAft>
                <a:spcPts val="0"/>
              </a:spcAft>
              <a:buSzPts val="2400"/>
              <a:buNone/>
              <a:defRPr sz="2400" b="1"/>
            </a:lvl9pPr>
          </a:lstStyle>
          <a:p>
            <a:endParaRPr/>
          </a:p>
        </p:txBody>
      </p:sp>
      <p:sp>
        <p:nvSpPr>
          <p:cNvPr id="116" name="Google Shape;116;p13"/>
          <p:cNvSpPr txBox="1">
            <a:spLocks noGrp="1"/>
          </p:cNvSpPr>
          <p:nvPr>
            <p:ph type="subTitle" idx="14"/>
          </p:nvPr>
        </p:nvSpPr>
        <p:spPr>
          <a:xfrm>
            <a:off x="5575300" y="2781754"/>
            <a:ext cx="2288100" cy="6948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2400"/>
              <a:buNone/>
              <a:defRPr sz="1800" b="1">
                <a:solidFill>
                  <a:schemeClr val="dk1"/>
                </a:solidFill>
              </a:defRPr>
            </a:lvl1pPr>
            <a:lvl2pPr lvl="1" rtl="0">
              <a:lnSpc>
                <a:spcPct val="100000"/>
              </a:lnSpc>
              <a:spcBef>
                <a:spcPts val="0"/>
              </a:spcBef>
              <a:spcAft>
                <a:spcPts val="0"/>
              </a:spcAft>
              <a:buSzPts val="2400"/>
              <a:buNone/>
              <a:defRPr sz="2400" b="1"/>
            </a:lvl2pPr>
            <a:lvl3pPr lvl="2" rtl="0">
              <a:lnSpc>
                <a:spcPct val="100000"/>
              </a:lnSpc>
              <a:spcBef>
                <a:spcPts val="0"/>
              </a:spcBef>
              <a:spcAft>
                <a:spcPts val="0"/>
              </a:spcAft>
              <a:buSzPts val="2400"/>
              <a:buNone/>
              <a:defRPr sz="2400" b="1"/>
            </a:lvl3pPr>
            <a:lvl4pPr lvl="3" rtl="0">
              <a:lnSpc>
                <a:spcPct val="100000"/>
              </a:lnSpc>
              <a:spcBef>
                <a:spcPts val="0"/>
              </a:spcBef>
              <a:spcAft>
                <a:spcPts val="0"/>
              </a:spcAft>
              <a:buSzPts val="2400"/>
              <a:buNone/>
              <a:defRPr sz="2400" b="1"/>
            </a:lvl4pPr>
            <a:lvl5pPr lvl="4" rtl="0">
              <a:lnSpc>
                <a:spcPct val="100000"/>
              </a:lnSpc>
              <a:spcBef>
                <a:spcPts val="0"/>
              </a:spcBef>
              <a:spcAft>
                <a:spcPts val="0"/>
              </a:spcAft>
              <a:buSzPts val="2400"/>
              <a:buNone/>
              <a:defRPr sz="2400" b="1"/>
            </a:lvl5pPr>
            <a:lvl6pPr lvl="5" rtl="0">
              <a:lnSpc>
                <a:spcPct val="100000"/>
              </a:lnSpc>
              <a:spcBef>
                <a:spcPts val="0"/>
              </a:spcBef>
              <a:spcAft>
                <a:spcPts val="0"/>
              </a:spcAft>
              <a:buSzPts val="2400"/>
              <a:buNone/>
              <a:defRPr sz="2400" b="1"/>
            </a:lvl6pPr>
            <a:lvl7pPr lvl="6" rtl="0">
              <a:lnSpc>
                <a:spcPct val="100000"/>
              </a:lnSpc>
              <a:spcBef>
                <a:spcPts val="0"/>
              </a:spcBef>
              <a:spcAft>
                <a:spcPts val="0"/>
              </a:spcAft>
              <a:buSzPts val="2400"/>
              <a:buNone/>
              <a:defRPr sz="2400" b="1"/>
            </a:lvl7pPr>
            <a:lvl8pPr lvl="7" rtl="0">
              <a:lnSpc>
                <a:spcPct val="100000"/>
              </a:lnSpc>
              <a:spcBef>
                <a:spcPts val="0"/>
              </a:spcBef>
              <a:spcAft>
                <a:spcPts val="0"/>
              </a:spcAft>
              <a:buSzPts val="2400"/>
              <a:buNone/>
              <a:defRPr sz="2400" b="1"/>
            </a:lvl8pPr>
            <a:lvl9pPr lvl="8" rtl="0">
              <a:lnSpc>
                <a:spcPct val="100000"/>
              </a:lnSpc>
              <a:spcBef>
                <a:spcPts val="0"/>
              </a:spcBef>
              <a:spcAft>
                <a:spcPts val="0"/>
              </a:spcAft>
              <a:buSzPts val="2400"/>
              <a:buNone/>
              <a:defRPr sz="2400" b="1"/>
            </a:lvl9pPr>
          </a:lstStyle>
          <a:p>
            <a:endParaRPr/>
          </a:p>
        </p:txBody>
      </p:sp>
      <p:sp>
        <p:nvSpPr>
          <p:cNvPr id="117" name="Google Shape;117;p13"/>
          <p:cNvSpPr txBox="1">
            <a:spLocks noGrp="1"/>
          </p:cNvSpPr>
          <p:nvPr>
            <p:ph type="subTitle" idx="15"/>
          </p:nvPr>
        </p:nvSpPr>
        <p:spPr>
          <a:xfrm>
            <a:off x="5575300" y="3864413"/>
            <a:ext cx="2288100" cy="6948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2400"/>
              <a:buNone/>
              <a:defRPr sz="1800" b="1">
                <a:solidFill>
                  <a:schemeClr val="dk1"/>
                </a:solidFill>
              </a:defRPr>
            </a:lvl1pPr>
            <a:lvl2pPr lvl="1" rtl="0">
              <a:lnSpc>
                <a:spcPct val="100000"/>
              </a:lnSpc>
              <a:spcBef>
                <a:spcPts val="0"/>
              </a:spcBef>
              <a:spcAft>
                <a:spcPts val="0"/>
              </a:spcAft>
              <a:buSzPts val="2400"/>
              <a:buNone/>
              <a:defRPr sz="2400" b="1"/>
            </a:lvl2pPr>
            <a:lvl3pPr lvl="2" rtl="0">
              <a:lnSpc>
                <a:spcPct val="100000"/>
              </a:lnSpc>
              <a:spcBef>
                <a:spcPts val="0"/>
              </a:spcBef>
              <a:spcAft>
                <a:spcPts val="0"/>
              </a:spcAft>
              <a:buSzPts val="2400"/>
              <a:buNone/>
              <a:defRPr sz="2400" b="1"/>
            </a:lvl3pPr>
            <a:lvl4pPr lvl="3" rtl="0">
              <a:lnSpc>
                <a:spcPct val="100000"/>
              </a:lnSpc>
              <a:spcBef>
                <a:spcPts val="0"/>
              </a:spcBef>
              <a:spcAft>
                <a:spcPts val="0"/>
              </a:spcAft>
              <a:buSzPts val="2400"/>
              <a:buNone/>
              <a:defRPr sz="2400" b="1"/>
            </a:lvl4pPr>
            <a:lvl5pPr lvl="4" rtl="0">
              <a:lnSpc>
                <a:spcPct val="100000"/>
              </a:lnSpc>
              <a:spcBef>
                <a:spcPts val="0"/>
              </a:spcBef>
              <a:spcAft>
                <a:spcPts val="0"/>
              </a:spcAft>
              <a:buSzPts val="2400"/>
              <a:buNone/>
              <a:defRPr sz="2400" b="1"/>
            </a:lvl5pPr>
            <a:lvl6pPr lvl="5" rtl="0">
              <a:lnSpc>
                <a:spcPct val="100000"/>
              </a:lnSpc>
              <a:spcBef>
                <a:spcPts val="0"/>
              </a:spcBef>
              <a:spcAft>
                <a:spcPts val="0"/>
              </a:spcAft>
              <a:buSzPts val="2400"/>
              <a:buNone/>
              <a:defRPr sz="2400" b="1"/>
            </a:lvl6pPr>
            <a:lvl7pPr lvl="6" rtl="0">
              <a:lnSpc>
                <a:spcPct val="100000"/>
              </a:lnSpc>
              <a:spcBef>
                <a:spcPts val="0"/>
              </a:spcBef>
              <a:spcAft>
                <a:spcPts val="0"/>
              </a:spcAft>
              <a:buSzPts val="2400"/>
              <a:buNone/>
              <a:defRPr sz="2400" b="1"/>
            </a:lvl7pPr>
            <a:lvl8pPr lvl="7" rtl="0">
              <a:lnSpc>
                <a:spcPct val="100000"/>
              </a:lnSpc>
              <a:spcBef>
                <a:spcPts val="0"/>
              </a:spcBef>
              <a:spcAft>
                <a:spcPts val="0"/>
              </a:spcAft>
              <a:buSzPts val="2400"/>
              <a:buNone/>
              <a:defRPr sz="2400" b="1"/>
            </a:lvl8pPr>
            <a:lvl9pPr lvl="8" rtl="0">
              <a:lnSpc>
                <a:spcPct val="100000"/>
              </a:lnSpc>
              <a:spcBef>
                <a:spcPts val="0"/>
              </a:spcBef>
              <a:spcAft>
                <a:spcPts val="0"/>
              </a:spcAft>
              <a:buSzPts val="2400"/>
              <a:buNone/>
              <a:defRPr sz="2400" b="1"/>
            </a:lvl9pPr>
          </a:lstStyle>
          <a:p>
            <a:endParaRPr/>
          </a:p>
        </p:txBody>
      </p:sp>
      <p:grpSp>
        <p:nvGrpSpPr>
          <p:cNvPr id="118" name="Google Shape;118;p13"/>
          <p:cNvGrpSpPr/>
          <p:nvPr/>
        </p:nvGrpSpPr>
        <p:grpSpPr>
          <a:xfrm flipH="1">
            <a:off x="2620475" y="0"/>
            <a:ext cx="6523526" cy="369900"/>
            <a:chOff x="0" y="0"/>
            <a:chExt cx="6523526" cy="369900"/>
          </a:xfrm>
        </p:grpSpPr>
        <p:pic>
          <p:nvPicPr>
            <p:cNvPr id="119" name="Google Shape;119;p13"/>
            <p:cNvPicPr preferRelativeResize="0"/>
            <p:nvPr/>
          </p:nvPicPr>
          <p:blipFill>
            <a:blip r:embed="rId3">
              <a:alphaModFix/>
            </a:blip>
            <a:stretch>
              <a:fillRect/>
            </a:stretch>
          </p:blipFill>
          <p:spPr>
            <a:xfrm>
              <a:off x="0" y="0"/>
              <a:ext cx="6523526" cy="369900"/>
            </a:xfrm>
            <a:prstGeom prst="rect">
              <a:avLst/>
            </a:prstGeom>
            <a:noFill/>
            <a:ln>
              <a:noFill/>
            </a:ln>
          </p:spPr>
        </p:pic>
        <p:pic>
          <p:nvPicPr>
            <p:cNvPr id="120" name="Google Shape;120;p13"/>
            <p:cNvPicPr preferRelativeResize="0"/>
            <p:nvPr/>
          </p:nvPicPr>
          <p:blipFill>
            <a:blip r:embed="rId4">
              <a:alphaModFix/>
            </a:blip>
            <a:stretch>
              <a:fillRect/>
            </a:stretch>
          </p:blipFill>
          <p:spPr>
            <a:xfrm>
              <a:off x="265125" y="150455"/>
              <a:ext cx="1585464" cy="69000"/>
            </a:xfrm>
            <a:prstGeom prst="rect">
              <a:avLst/>
            </a:prstGeom>
            <a:noFill/>
            <a:ln>
              <a:noFill/>
            </a:ln>
          </p:spPr>
        </p:pic>
      </p:grpSp>
      <p:grpSp>
        <p:nvGrpSpPr>
          <p:cNvPr id="121" name="Google Shape;121;p13"/>
          <p:cNvGrpSpPr/>
          <p:nvPr/>
        </p:nvGrpSpPr>
        <p:grpSpPr>
          <a:xfrm flipH="1">
            <a:off x="0" y="0"/>
            <a:ext cx="9144000" cy="5143512"/>
            <a:chOff x="0" y="0"/>
            <a:chExt cx="9144000" cy="5143512"/>
          </a:xfrm>
        </p:grpSpPr>
        <p:pic>
          <p:nvPicPr>
            <p:cNvPr id="122" name="Google Shape;122;p13"/>
            <p:cNvPicPr preferRelativeResize="0"/>
            <p:nvPr/>
          </p:nvPicPr>
          <p:blipFill>
            <a:blip r:embed="rId5">
              <a:alphaModFix/>
            </a:blip>
            <a:stretch>
              <a:fillRect/>
            </a:stretch>
          </p:blipFill>
          <p:spPr>
            <a:xfrm>
              <a:off x="8171225" y="0"/>
              <a:ext cx="972775" cy="972775"/>
            </a:xfrm>
            <a:prstGeom prst="rect">
              <a:avLst/>
            </a:prstGeom>
            <a:noFill/>
            <a:ln>
              <a:noFill/>
            </a:ln>
          </p:spPr>
        </p:pic>
        <p:pic>
          <p:nvPicPr>
            <p:cNvPr id="123" name="Google Shape;123;p13"/>
            <p:cNvPicPr preferRelativeResize="0"/>
            <p:nvPr/>
          </p:nvPicPr>
          <p:blipFill>
            <a:blip r:embed="rId6">
              <a:alphaModFix/>
            </a:blip>
            <a:stretch>
              <a:fillRect/>
            </a:stretch>
          </p:blipFill>
          <p:spPr>
            <a:xfrm>
              <a:off x="0" y="4170737"/>
              <a:ext cx="972775" cy="972775"/>
            </a:xfrm>
            <a:prstGeom prst="rect">
              <a:avLst/>
            </a:prstGeom>
            <a:noFill/>
            <a:ln>
              <a:noFill/>
            </a:ln>
          </p:spPr>
        </p:pic>
      </p:gr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itle and text 2">
  <p:cSld name="ONE_COLUMN_TEXT_1">
    <p:spTree>
      <p:nvGrpSpPr>
        <p:cNvPr id="1" name="Shape 133"/>
        <p:cNvGrpSpPr/>
        <p:nvPr/>
      </p:nvGrpSpPr>
      <p:grpSpPr>
        <a:xfrm>
          <a:off x="0" y="0"/>
          <a:ext cx="0" cy="0"/>
          <a:chOff x="0" y="0"/>
          <a:chExt cx="0" cy="0"/>
        </a:xfrm>
      </p:grpSpPr>
      <p:pic>
        <p:nvPicPr>
          <p:cNvPr id="134" name="Google Shape;134;p15"/>
          <p:cNvPicPr preferRelativeResize="0"/>
          <p:nvPr/>
        </p:nvPicPr>
        <p:blipFill>
          <a:blip r:embed="rId2">
            <a:alphaModFix/>
          </a:blip>
          <a:stretch>
            <a:fillRect/>
          </a:stretch>
        </p:blipFill>
        <p:spPr>
          <a:xfrm>
            <a:off x="-25" y="0"/>
            <a:ext cx="9144000" cy="5143500"/>
          </a:xfrm>
          <a:prstGeom prst="rect">
            <a:avLst/>
          </a:prstGeom>
          <a:noFill/>
          <a:ln>
            <a:noFill/>
          </a:ln>
        </p:spPr>
      </p:pic>
      <p:sp>
        <p:nvSpPr>
          <p:cNvPr id="135" name="Google Shape;135;p15"/>
          <p:cNvSpPr txBox="1">
            <a:spLocks noGrp="1"/>
          </p:cNvSpPr>
          <p:nvPr>
            <p:ph type="title"/>
          </p:nvPr>
        </p:nvSpPr>
        <p:spPr>
          <a:xfrm>
            <a:off x="713225" y="987538"/>
            <a:ext cx="4294800" cy="1062600"/>
          </a:xfrm>
          <a:prstGeom prst="rect">
            <a:avLst/>
          </a:prstGeom>
        </p:spPr>
        <p:txBody>
          <a:bodyPr spcFirstLastPara="1" wrap="square" lIns="91425" tIns="91425" rIns="91425" bIns="91425" anchor="b" anchorCtr="0">
            <a:no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136" name="Google Shape;136;p15"/>
          <p:cNvSpPr txBox="1">
            <a:spLocks noGrp="1"/>
          </p:cNvSpPr>
          <p:nvPr>
            <p:ph type="subTitle" idx="1"/>
          </p:nvPr>
        </p:nvSpPr>
        <p:spPr>
          <a:xfrm>
            <a:off x="713225" y="2109663"/>
            <a:ext cx="4294800" cy="25035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SzPts val="1200"/>
              <a:buAutoNum type="arabicPeriod"/>
              <a:defRPr/>
            </a:lvl1pPr>
            <a:lvl2pPr lvl="1" algn="ctr">
              <a:lnSpc>
                <a:spcPct val="100000"/>
              </a:lnSpc>
              <a:spcBef>
                <a:spcPts val="1000"/>
              </a:spcBef>
              <a:spcAft>
                <a:spcPts val="0"/>
              </a:spcAft>
              <a:buClr>
                <a:srgbClr val="E76A28"/>
              </a:buClr>
              <a:buSzPts val="1200"/>
              <a:buFont typeface="Nunito Light"/>
              <a:buAutoNum type="alphaLcPeriod"/>
              <a:defRPr/>
            </a:lvl2pPr>
            <a:lvl3pPr lvl="2" algn="ctr">
              <a:lnSpc>
                <a:spcPct val="100000"/>
              </a:lnSpc>
              <a:spcBef>
                <a:spcPts val="0"/>
              </a:spcBef>
              <a:spcAft>
                <a:spcPts val="0"/>
              </a:spcAft>
              <a:buClr>
                <a:srgbClr val="E76A28"/>
              </a:buClr>
              <a:buSzPts val="1200"/>
              <a:buFont typeface="Nunito Light"/>
              <a:buAutoNum type="romanLcPeriod"/>
              <a:defRPr/>
            </a:lvl3pPr>
            <a:lvl4pPr lvl="3" algn="ctr">
              <a:lnSpc>
                <a:spcPct val="100000"/>
              </a:lnSpc>
              <a:spcBef>
                <a:spcPts val="0"/>
              </a:spcBef>
              <a:spcAft>
                <a:spcPts val="0"/>
              </a:spcAft>
              <a:buClr>
                <a:srgbClr val="E76A28"/>
              </a:buClr>
              <a:buSzPts val="1200"/>
              <a:buFont typeface="Nunito Light"/>
              <a:buAutoNum type="arabicPeriod"/>
              <a:defRPr/>
            </a:lvl4pPr>
            <a:lvl5pPr lvl="4" algn="ctr">
              <a:lnSpc>
                <a:spcPct val="100000"/>
              </a:lnSpc>
              <a:spcBef>
                <a:spcPts val="0"/>
              </a:spcBef>
              <a:spcAft>
                <a:spcPts val="0"/>
              </a:spcAft>
              <a:buClr>
                <a:srgbClr val="E76A28"/>
              </a:buClr>
              <a:buSzPts val="1200"/>
              <a:buFont typeface="Nunito Light"/>
              <a:buAutoNum type="alphaLcPeriod"/>
              <a:defRPr/>
            </a:lvl5pPr>
            <a:lvl6pPr lvl="5" algn="ctr">
              <a:lnSpc>
                <a:spcPct val="100000"/>
              </a:lnSpc>
              <a:spcBef>
                <a:spcPts val="0"/>
              </a:spcBef>
              <a:spcAft>
                <a:spcPts val="0"/>
              </a:spcAft>
              <a:buClr>
                <a:srgbClr val="999999"/>
              </a:buClr>
              <a:buSzPts val="1200"/>
              <a:buFont typeface="Nunito Light"/>
              <a:buAutoNum type="romanLcPeriod"/>
              <a:defRPr/>
            </a:lvl6pPr>
            <a:lvl7pPr lvl="6" algn="ctr">
              <a:lnSpc>
                <a:spcPct val="100000"/>
              </a:lnSpc>
              <a:spcBef>
                <a:spcPts val="0"/>
              </a:spcBef>
              <a:spcAft>
                <a:spcPts val="0"/>
              </a:spcAft>
              <a:buClr>
                <a:srgbClr val="999999"/>
              </a:buClr>
              <a:buSzPts val="1200"/>
              <a:buFont typeface="Nunito Light"/>
              <a:buAutoNum type="arabicPeriod"/>
              <a:defRPr/>
            </a:lvl7pPr>
            <a:lvl8pPr lvl="7" algn="ctr">
              <a:lnSpc>
                <a:spcPct val="100000"/>
              </a:lnSpc>
              <a:spcBef>
                <a:spcPts val="0"/>
              </a:spcBef>
              <a:spcAft>
                <a:spcPts val="0"/>
              </a:spcAft>
              <a:buClr>
                <a:srgbClr val="999999"/>
              </a:buClr>
              <a:buSzPts val="1200"/>
              <a:buFont typeface="Nunito Light"/>
              <a:buAutoNum type="alphaLcPeriod"/>
              <a:defRPr/>
            </a:lvl8pPr>
            <a:lvl9pPr lvl="8" algn="ctr">
              <a:lnSpc>
                <a:spcPct val="100000"/>
              </a:lnSpc>
              <a:spcBef>
                <a:spcPts val="0"/>
              </a:spcBef>
              <a:spcAft>
                <a:spcPts val="0"/>
              </a:spcAft>
              <a:buClr>
                <a:srgbClr val="999999"/>
              </a:buClr>
              <a:buSzPts val="1200"/>
              <a:buFont typeface="Nunito Light"/>
              <a:buAutoNum type="romanLcPeriod"/>
              <a:defRPr/>
            </a:lvl9pPr>
          </a:lstStyle>
          <a:p>
            <a:endParaRPr/>
          </a:p>
        </p:txBody>
      </p:sp>
      <p:sp>
        <p:nvSpPr>
          <p:cNvPr id="137" name="Google Shape;137;p15"/>
          <p:cNvSpPr>
            <a:spLocks noGrp="1"/>
          </p:cNvSpPr>
          <p:nvPr>
            <p:ph type="pic" idx="2"/>
          </p:nvPr>
        </p:nvSpPr>
        <p:spPr>
          <a:xfrm>
            <a:off x="5643775" y="539500"/>
            <a:ext cx="2787000" cy="4064400"/>
          </a:xfrm>
          <a:prstGeom prst="round2DiagRect">
            <a:avLst>
              <a:gd name="adj1" fmla="val 16667"/>
              <a:gd name="adj2" fmla="val 0"/>
            </a:avLst>
          </a:prstGeom>
          <a:noFill/>
          <a:ln>
            <a:noFill/>
          </a:ln>
        </p:spPr>
      </p:sp>
      <p:pic>
        <p:nvPicPr>
          <p:cNvPr id="138" name="Google Shape;138;p15"/>
          <p:cNvPicPr preferRelativeResize="0"/>
          <p:nvPr/>
        </p:nvPicPr>
        <p:blipFill>
          <a:blip r:embed="rId3">
            <a:alphaModFix/>
          </a:blip>
          <a:stretch>
            <a:fillRect/>
          </a:stretch>
        </p:blipFill>
        <p:spPr>
          <a:xfrm rot="-5400000" flipH="1">
            <a:off x="-25" y="4170725"/>
            <a:ext cx="972775" cy="972775"/>
          </a:xfrm>
          <a:prstGeom prst="rect">
            <a:avLst/>
          </a:prstGeom>
          <a:noFill/>
          <a:ln>
            <a:noFill/>
          </a:ln>
        </p:spPr>
      </p:pic>
      <p:pic>
        <p:nvPicPr>
          <p:cNvPr id="139" name="Google Shape;139;p15"/>
          <p:cNvPicPr preferRelativeResize="0"/>
          <p:nvPr/>
        </p:nvPicPr>
        <p:blipFill rotWithShape="1">
          <a:blip r:embed="rId4">
            <a:alphaModFix/>
          </a:blip>
          <a:srcRect t="129" b="129"/>
          <a:stretch/>
        </p:blipFill>
        <p:spPr>
          <a:xfrm rot="-5400000">
            <a:off x="7509601" y="3503753"/>
            <a:ext cx="1716695" cy="1307947"/>
          </a:xfrm>
          <a:prstGeom prst="rect">
            <a:avLst/>
          </a:prstGeom>
          <a:noFill/>
          <a:ln>
            <a:noFill/>
          </a:ln>
        </p:spPr>
      </p:pic>
      <p:grpSp>
        <p:nvGrpSpPr>
          <p:cNvPr id="140" name="Google Shape;140;p15"/>
          <p:cNvGrpSpPr/>
          <p:nvPr/>
        </p:nvGrpSpPr>
        <p:grpSpPr>
          <a:xfrm>
            <a:off x="0" y="0"/>
            <a:ext cx="5837899" cy="536050"/>
            <a:chOff x="0" y="0"/>
            <a:chExt cx="5837899" cy="536050"/>
          </a:xfrm>
        </p:grpSpPr>
        <p:pic>
          <p:nvPicPr>
            <p:cNvPr id="141" name="Google Shape;141;p15"/>
            <p:cNvPicPr preferRelativeResize="0"/>
            <p:nvPr/>
          </p:nvPicPr>
          <p:blipFill>
            <a:blip r:embed="rId5">
              <a:alphaModFix/>
            </a:blip>
            <a:stretch>
              <a:fillRect/>
            </a:stretch>
          </p:blipFill>
          <p:spPr>
            <a:xfrm>
              <a:off x="0" y="0"/>
              <a:ext cx="5837899" cy="536050"/>
            </a:xfrm>
            <a:prstGeom prst="rect">
              <a:avLst/>
            </a:prstGeom>
            <a:noFill/>
            <a:ln>
              <a:noFill/>
            </a:ln>
          </p:spPr>
        </p:pic>
        <p:pic>
          <p:nvPicPr>
            <p:cNvPr id="142" name="Google Shape;142;p15"/>
            <p:cNvPicPr preferRelativeResize="0"/>
            <p:nvPr/>
          </p:nvPicPr>
          <p:blipFill>
            <a:blip r:embed="rId6">
              <a:alphaModFix/>
            </a:blip>
            <a:stretch>
              <a:fillRect/>
            </a:stretch>
          </p:blipFill>
          <p:spPr>
            <a:xfrm>
              <a:off x="265125" y="246605"/>
              <a:ext cx="1585464" cy="69000"/>
            </a:xfrm>
            <a:prstGeom prst="rect">
              <a:avLst/>
            </a:prstGeom>
            <a:noFill/>
            <a:ln>
              <a:noFill/>
            </a:ln>
          </p:spPr>
        </p:pic>
      </p:grpSp>
      <p:sp>
        <p:nvSpPr>
          <p:cNvPr id="143" name="Google Shape;143;p15"/>
          <p:cNvSpPr txBox="1">
            <a:spLocks noGrp="1"/>
          </p:cNvSpPr>
          <p:nvPr>
            <p:ph type="subTitle" idx="3"/>
          </p:nvPr>
        </p:nvSpPr>
        <p:spPr>
          <a:xfrm>
            <a:off x="713225" y="2109675"/>
            <a:ext cx="4294800" cy="2503500"/>
          </a:xfrm>
          <a:prstGeom prst="rect">
            <a:avLst/>
          </a:prstGeom>
        </p:spPr>
        <p:txBody>
          <a:bodyPr spcFirstLastPara="1" wrap="square" lIns="91425" tIns="91425" rIns="91425" bIns="91425" anchor="t" anchorCtr="0">
            <a:noAutofit/>
          </a:bodyPr>
          <a:lstStyle>
            <a:lvl1pPr lvl="0">
              <a:spcBef>
                <a:spcPts val="0"/>
              </a:spcBef>
              <a:spcAft>
                <a:spcPts val="0"/>
              </a:spcAft>
              <a:buSzPts val="1200"/>
              <a:buAutoNum type="arabicPeriod"/>
              <a:defRPr/>
            </a:lvl1pPr>
            <a:lvl2pPr lvl="1">
              <a:spcBef>
                <a:spcPts val="1000"/>
              </a:spcBef>
              <a:spcAft>
                <a:spcPts val="0"/>
              </a:spcAft>
              <a:buClr>
                <a:srgbClr val="E76A28"/>
              </a:buClr>
              <a:buSzPts val="1200"/>
              <a:buFont typeface="Nunito Light"/>
              <a:buAutoNum type="alphaLcPeriod"/>
              <a:defRPr/>
            </a:lvl2pPr>
            <a:lvl3pPr lvl="2">
              <a:spcBef>
                <a:spcPts val="0"/>
              </a:spcBef>
              <a:spcAft>
                <a:spcPts val="0"/>
              </a:spcAft>
              <a:buClr>
                <a:srgbClr val="E76A28"/>
              </a:buClr>
              <a:buSzPts val="1200"/>
              <a:buFont typeface="Nunito Light"/>
              <a:buAutoNum type="romanLcPeriod"/>
              <a:defRPr/>
            </a:lvl3pPr>
            <a:lvl4pPr lvl="3">
              <a:spcBef>
                <a:spcPts val="0"/>
              </a:spcBef>
              <a:spcAft>
                <a:spcPts val="0"/>
              </a:spcAft>
              <a:buClr>
                <a:srgbClr val="E76A28"/>
              </a:buClr>
              <a:buSzPts val="1200"/>
              <a:buFont typeface="Nunito Light"/>
              <a:buAutoNum type="arabicPeriod"/>
              <a:defRPr/>
            </a:lvl4pPr>
            <a:lvl5pPr lvl="4">
              <a:spcBef>
                <a:spcPts val="0"/>
              </a:spcBef>
              <a:spcAft>
                <a:spcPts val="0"/>
              </a:spcAft>
              <a:buClr>
                <a:srgbClr val="E76A28"/>
              </a:buClr>
              <a:buSzPts val="1200"/>
              <a:buFont typeface="Nunito Light"/>
              <a:buAutoNum type="alphaLcPeriod"/>
              <a:defRPr/>
            </a:lvl5pPr>
            <a:lvl6pPr lvl="5">
              <a:spcBef>
                <a:spcPts val="0"/>
              </a:spcBef>
              <a:spcAft>
                <a:spcPts val="0"/>
              </a:spcAft>
              <a:buClr>
                <a:srgbClr val="999999"/>
              </a:buClr>
              <a:buSzPts val="1200"/>
              <a:buFont typeface="Nunito Light"/>
              <a:buAutoNum type="romanLcPeriod"/>
              <a:defRPr/>
            </a:lvl6pPr>
            <a:lvl7pPr lvl="6">
              <a:spcBef>
                <a:spcPts val="0"/>
              </a:spcBef>
              <a:spcAft>
                <a:spcPts val="0"/>
              </a:spcAft>
              <a:buClr>
                <a:srgbClr val="999999"/>
              </a:buClr>
              <a:buSzPts val="1200"/>
              <a:buFont typeface="Nunito Light"/>
              <a:buAutoNum type="arabicPeriod"/>
              <a:defRPr/>
            </a:lvl7pPr>
            <a:lvl8pPr lvl="7">
              <a:spcBef>
                <a:spcPts val="0"/>
              </a:spcBef>
              <a:spcAft>
                <a:spcPts val="0"/>
              </a:spcAft>
              <a:buClr>
                <a:srgbClr val="999999"/>
              </a:buClr>
              <a:buSzPts val="1200"/>
              <a:buFont typeface="Nunito Light"/>
              <a:buAutoNum type="alphaLcPeriod"/>
              <a:defRPr/>
            </a:lvl8pPr>
            <a:lvl9pPr lvl="8">
              <a:spcBef>
                <a:spcPts val="0"/>
              </a:spcBef>
              <a:spcAft>
                <a:spcPts val="0"/>
              </a:spcAft>
              <a:buClr>
                <a:srgbClr val="999999"/>
              </a:buClr>
              <a:buSzPts val="1200"/>
              <a:buFont typeface="Nunito Light"/>
              <a:buAutoNum type="romanLcPeriod"/>
              <a:defRPr/>
            </a:lvl9pPr>
          </a:lstStyle>
          <a:p>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and three columns">
  <p:cSld name="CUSTOM_6">
    <p:spTree>
      <p:nvGrpSpPr>
        <p:cNvPr id="1" name="Shape 173"/>
        <p:cNvGrpSpPr/>
        <p:nvPr/>
      </p:nvGrpSpPr>
      <p:grpSpPr>
        <a:xfrm>
          <a:off x="0" y="0"/>
          <a:ext cx="0" cy="0"/>
          <a:chOff x="0" y="0"/>
          <a:chExt cx="0" cy="0"/>
        </a:xfrm>
      </p:grpSpPr>
      <p:pic>
        <p:nvPicPr>
          <p:cNvPr id="174" name="Google Shape;174;p19"/>
          <p:cNvPicPr preferRelativeResize="0"/>
          <p:nvPr/>
        </p:nvPicPr>
        <p:blipFill>
          <a:blip r:embed="rId2">
            <a:alphaModFix/>
          </a:blip>
          <a:stretch>
            <a:fillRect/>
          </a:stretch>
        </p:blipFill>
        <p:spPr>
          <a:xfrm>
            <a:off x="-25" y="0"/>
            <a:ext cx="9144000" cy="5143500"/>
          </a:xfrm>
          <a:prstGeom prst="rect">
            <a:avLst/>
          </a:prstGeom>
          <a:noFill/>
          <a:ln>
            <a:noFill/>
          </a:ln>
        </p:spPr>
      </p:pic>
      <p:sp>
        <p:nvSpPr>
          <p:cNvPr id="175" name="Google Shape;175;p19"/>
          <p:cNvSpPr txBox="1">
            <a:spLocks noGrp="1"/>
          </p:cNvSpPr>
          <p:nvPr>
            <p:ph type="title"/>
          </p:nvPr>
        </p:nvSpPr>
        <p:spPr>
          <a:xfrm>
            <a:off x="720000" y="538492"/>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176" name="Google Shape;176;p19"/>
          <p:cNvSpPr txBox="1">
            <a:spLocks noGrp="1"/>
          </p:cNvSpPr>
          <p:nvPr>
            <p:ph type="subTitle" idx="1"/>
          </p:nvPr>
        </p:nvSpPr>
        <p:spPr>
          <a:xfrm>
            <a:off x="709750" y="2636600"/>
            <a:ext cx="2225700" cy="1967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177" name="Google Shape;177;p19"/>
          <p:cNvSpPr txBox="1">
            <a:spLocks noGrp="1"/>
          </p:cNvSpPr>
          <p:nvPr>
            <p:ph type="subTitle" idx="2"/>
          </p:nvPr>
        </p:nvSpPr>
        <p:spPr>
          <a:xfrm>
            <a:off x="3457413" y="2636600"/>
            <a:ext cx="2225700" cy="1967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178" name="Google Shape;178;p19"/>
          <p:cNvSpPr txBox="1">
            <a:spLocks noGrp="1"/>
          </p:cNvSpPr>
          <p:nvPr>
            <p:ph type="subTitle" idx="3"/>
          </p:nvPr>
        </p:nvSpPr>
        <p:spPr>
          <a:xfrm>
            <a:off x="6205076" y="2636600"/>
            <a:ext cx="2225700" cy="1967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179" name="Google Shape;179;p19"/>
          <p:cNvSpPr txBox="1">
            <a:spLocks noGrp="1"/>
          </p:cNvSpPr>
          <p:nvPr>
            <p:ph type="subTitle" idx="4"/>
          </p:nvPr>
        </p:nvSpPr>
        <p:spPr>
          <a:xfrm>
            <a:off x="709758" y="2073291"/>
            <a:ext cx="2225700" cy="7083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None/>
              <a:defRPr sz="1800" b="1">
                <a:solidFill>
                  <a:schemeClr val="dk1"/>
                </a:solidFill>
              </a:defRPr>
            </a:lvl1pPr>
            <a:lvl2pPr lvl="1" algn="ctr" rtl="0">
              <a:lnSpc>
                <a:spcPct val="100000"/>
              </a:lnSpc>
              <a:spcBef>
                <a:spcPts val="0"/>
              </a:spcBef>
              <a:spcAft>
                <a:spcPts val="0"/>
              </a:spcAft>
              <a:buSzPts val="2400"/>
              <a:buNone/>
              <a:defRPr sz="2400" b="1"/>
            </a:lvl2pPr>
            <a:lvl3pPr lvl="2" algn="ctr" rtl="0">
              <a:lnSpc>
                <a:spcPct val="100000"/>
              </a:lnSpc>
              <a:spcBef>
                <a:spcPts val="0"/>
              </a:spcBef>
              <a:spcAft>
                <a:spcPts val="0"/>
              </a:spcAft>
              <a:buSzPts val="2400"/>
              <a:buNone/>
              <a:defRPr sz="2400" b="1"/>
            </a:lvl3pPr>
            <a:lvl4pPr lvl="3" algn="ctr" rtl="0">
              <a:lnSpc>
                <a:spcPct val="100000"/>
              </a:lnSpc>
              <a:spcBef>
                <a:spcPts val="0"/>
              </a:spcBef>
              <a:spcAft>
                <a:spcPts val="0"/>
              </a:spcAft>
              <a:buSzPts val="2400"/>
              <a:buNone/>
              <a:defRPr sz="2400" b="1"/>
            </a:lvl4pPr>
            <a:lvl5pPr lvl="4" algn="ctr" rtl="0">
              <a:lnSpc>
                <a:spcPct val="100000"/>
              </a:lnSpc>
              <a:spcBef>
                <a:spcPts val="0"/>
              </a:spcBef>
              <a:spcAft>
                <a:spcPts val="0"/>
              </a:spcAft>
              <a:buSzPts val="2400"/>
              <a:buNone/>
              <a:defRPr sz="2400" b="1"/>
            </a:lvl5pPr>
            <a:lvl6pPr lvl="5" algn="ctr" rtl="0">
              <a:lnSpc>
                <a:spcPct val="100000"/>
              </a:lnSpc>
              <a:spcBef>
                <a:spcPts val="0"/>
              </a:spcBef>
              <a:spcAft>
                <a:spcPts val="0"/>
              </a:spcAft>
              <a:buSzPts val="2400"/>
              <a:buNone/>
              <a:defRPr sz="2400" b="1"/>
            </a:lvl6pPr>
            <a:lvl7pPr lvl="6" algn="ctr" rtl="0">
              <a:lnSpc>
                <a:spcPct val="100000"/>
              </a:lnSpc>
              <a:spcBef>
                <a:spcPts val="0"/>
              </a:spcBef>
              <a:spcAft>
                <a:spcPts val="0"/>
              </a:spcAft>
              <a:buSzPts val="2400"/>
              <a:buNone/>
              <a:defRPr sz="2400" b="1"/>
            </a:lvl7pPr>
            <a:lvl8pPr lvl="7" algn="ctr" rtl="0">
              <a:lnSpc>
                <a:spcPct val="100000"/>
              </a:lnSpc>
              <a:spcBef>
                <a:spcPts val="0"/>
              </a:spcBef>
              <a:spcAft>
                <a:spcPts val="0"/>
              </a:spcAft>
              <a:buSzPts val="2400"/>
              <a:buNone/>
              <a:defRPr sz="2400" b="1"/>
            </a:lvl8pPr>
            <a:lvl9pPr lvl="8" algn="ctr" rtl="0">
              <a:lnSpc>
                <a:spcPct val="100000"/>
              </a:lnSpc>
              <a:spcBef>
                <a:spcPts val="0"/>
              </a:spcBef>
              <a:spcAft>
                <a:spcPts val="0"/>
              </a:spcAft>
              <a:buSzPts val="2400"/>
              <a:buNone/>
              <a:defRPr sz="2400" b="1"/>
            </a:lvl9pPr>
          </a:lstStyle>
          <a:p>
            <a:endParaRPr/>
          </a:p>
        </p:txBody>
      </p:sp>
      <p:sp>
        <p:nvSpPr>
          <p:cNvPr id="180" name="Google Shape;180;p19"/>
          <p:cNvSpPr txBox="1">
            <a:spLocks noGrp="1"/>
          </p:cNvSpPr>
          <p:nvPr>
            <p:ph type="subTitle" idx="5"/>
          </p:nvPr>
        </p:nvSpPr>
        <p:spPr>
          <a:xfrm>
            <a:off x="3459159" y="2073291"/>
            <a:ext cx="2225700" cy="7083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None/>
              <a:defRPr sz="1800" b="1">
                <a:solidFill>
                  <a:schemeClr val="dk1"/>
                </a:solidFill>
              </a:defRPr>
            </a:lvl1pPr>
            <a:lvl2pPr lvl="1" algn="ctr" rtl="0">
              <a:lnSpc>
                <a:spcPct val="100000"/>
              </a:lnSpc>
              <a:spcBef>
                <a:spcPts val="0"/>
              </a:spcBef>
              <a:spcAft>
                <a:spcPts val="0"/>
              </a:spcAft>
              <a:buSzPts val="2400"/>
              <a:buNone/>
              <a:defRPr sz="2400" b="1"/>
            </a:lvl2pPr>
            <a:lvl3pPr lvl="2" algn="ctr" rtl="0">
              <a:lnSpc>
                <a:spcPct val="100000"/>
              </a:lnSpc>
              <a:spcBef>
                <a:spcPts val="0"/>
              </a:spcBef>
              <a:spcAft>
                <a:spcPts val="0"/>
              </a:spcAft>
              <a:buSzPts val="2400"/>
              <a:buNone/>
              <a:defRPr sz="2400" b="1"/>
            </a:lvl3pPr>
            <a:lvl4pPr lvl="3" algn="ctr" rtl="0">
              <a:lnSpc>
                <a:spcPct val="100000"/>
              </a:lnSpc>
              <a:spcBef>
                <a:spcPts val="0"/>
              </a:spcBef>
              <a:spcAft>
                <a:spcPts val="0"/>
              </a:spcAft>
              <a:buSzPts val="2400"/>
              <a:buNone/>
              <a:defRPr sz="2400" b="1"/>
            </a:lvl4pPr>
            <a:lvl5pPr lvl="4" algn="ctr" rtl="0">
              <a:lnSpc>
                <a:spcPct val="100000"/>
              </a:lnSpc>
              <a:spcBef>
                <a:spcPts val="0"/>
              </a:spcBef>
              <a:spcAft>
                <a:spcPts val="0"/>
              </a:spcAft>
              <a:buSzPts val="2400"/>
              <a:buNone/>
              <a:defRPr sz="2400" b="1"/>
            </a:lvl5pPr>
            <a:lvl6pPr lvl="5" algn="ctr" rtl="0">
              <a:lnSpc>
                <a:spcPct val="100000"/>
              </a:lnSpc>
              <a:spcBef>
                <a:spcPts val="0"/>
              </a:spcBef>
              <a:spcAft>
                <a:spcPts val="0"/>
              </a:spcAft>
              <a:buSzPts val="2400"/>
              <a:buNone/>
              <a:defRPr sz="2400" b="1"/>
            </a:lvl6pPr>
            <a:lvl7pPr lvl="6" algn="ctr" rtl="0">
              <a:lnSpc>
                <a:spcPct val="100000"/>
              </a:lnSpc>
              <a:spcBef>
                <a:spcPts val="0"/>
              </a:spcBef>
              <a:spcAft>
                <a:spcPts val="0"/>
              </a:spcAft>
              <a:buSzPts val="2400"/>
              <a:buNone/>
              <a:defRPr sz="2400" b="1"/>
            </a:lvl7pPr>
            <a:lvl8pPr lvl="7" algn="ctr" rtl="0">
              <a:lnSpc>
                <a:spcPct val="100000"/>
              </a:lnSpc>
              <a:spcBef>
                <a:spcPts val="0"/>
              </a:spcBef>
              <a:spcAft>
                <a:spcPts val="0"/>
              </a:spcAft>
              <a:buSzPts val="2400"/>
              <a:buNone/>
              <a:defRPr sz="2400" b="1"/>
            </a:lvl8pPr>
            <a:lvl9pPr lvl="8" algn="ctr" rtl="0">
              <a:lnSpc>
                <a:spcPct val="100000"/>
              </a:lnSpc>
              <a:spcBef>
                <a:spcPts val="0"/>
              </a:spcBef>
              <a:spcAft>
                <a:spcPts val="0"/>
              </a:spcAft>
              <a:buSzPts val="2400"/>
              <a:buNone/>
              <a:defRPr sz="2400" b="1"/>
            </a:lvl9pPr>
          </a:lstStyle>
          <a:p>
            <a:endParaRPr/>
          </a:p>
        </p:txBody>
      </p:sp>
      <p:sp>
        <p:nvSpPr>
          <p:cNvPr id="181" name="Google Shape;181;p19"/>
          <p:cNvSpPr txBox="1">
            <a:spLocks noGrp="1"/>
          </p:cNvSpPr>
          <p:nvPr>
            <p:ph type="subTitle" idx="6"/>
          </p:nvPr>
        </p:nvSpPr>
        <p:spPr>
          <a:xfrm>
            <a:off x="6205085" y="2073291"/>
            <a:ext cx="2225700" cy="7083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None/>
              <a:defRPr sz="1800" b="1">
                <a:solidFill>
                  <a:schemeClr val="dk1"/>
                </a:solidFill>
              </a:defRPr>
            </a:lvl1pPr>
            <a:lvl2pPr lvl="1" algn="ctr" rtl="0">
              <a:lnSpc>
                <a:spcPct val="100000"/>
              </a:lnSpc>
              <a:spcBef>
                <a:spcPts val="0"/>
              </a:spcBef>
              <a:spcAft>
                <a:spcPts val="0"/>
              </a:spcAft>
              <a:buSzPts val="2400"/>
              <a:buNone/>
              <a:defRPr sz="2400" b="1"/>
            </a:lvl2pPr>
            <a:lvl3pPr lvl="2" algn="ctr" rtl="0">
              <a:lnSpc>
                <a:spcPct val="100000"/>
              </a:lnSpc>
              <a:spcBef>
                <a:spcPts val="0"/>
              </a:spcBef>
              <a:spcAft>
                <a:spcPts val="0"/>
              </a:spcAft>
              <a:buSzPts val="2400"/>
              <a:buNone/>
              <a:defRPr sz="2400" b="1"/>
            </a:lvl3pPr>
            <a:lvl4pPr lvl="3" algn="ctr" rtl="0">
              <a:lnSpc>
                <a:spcPct val="100000"/>
              </a:lnSpc>
              <a:spcBef>
                <a:spcPts val="0"/>
              </a:spcBef>
              <a:spcAft>
                <a:spcPts val="0"/>
              </a:spcAft>
              <a:buSzPts val="2400"/>
              <a:buNone/>
              <a:defRPr sz="2400" b="1"/>
            </a:lvl4pPr>
            <a:lvl5pPr lvl="4" algn="ctr" rtl="0">
              <a:lnSpc>
                <a:spcPct val="100000"/>
              </a:lnSpc>
              <a:spcBef>
                <a:spcPts val="0"/>
              </a:spcBef>
              <a:spcAft>
                <a:spcPts val="0"/>
              </a:spcAft>
              <a:buSzPts val="2400"/>
              <a:buNone/>
              <a:defRPr sz="2400" b="1"/>
            </a:lvl5pPr>
            <a:lvl6pPr lvl="5" algn="ctr" rtl="0">
              <a:lnSpc>
                <a:spcPct val="100000"/>
              </a:lnSpc>
              <a:spcBef>
                <a:spcPts val="0"/>
              </a:spcBef>
              <a:spcAft>
                <a:spcPts val="0"/>
              </a:spcAft>
              <a:buSzPts val="2400"/>
              <a:buNone/>
              <a:defRPr sz="2400" b="1"/>
            </a:lvl6pPr>
            <a:lvl7pPr lvl="6" algn="ctr" rtl="0">
              <a:lnSpc>
                <a:spcPct val="100000"/>
              </a:lnSpc>
              <a:spcBef>
                <a:spcPts val="0"/>
              </a:spcBef>
              <a:spcAft>
                <a:spcPts val="0"/>
              </a:spcAft>
              <a:buSzPts val="2400"/>
              <a:buNone/>
              <a:defRPr sz="2400" b="1"/>
            </a:lvl7pPr>
            <a:lvl8pPr lvl="7" algn="ctr" rtl="0">
              <a:lnSpc>
                <a:spcPct val="100000"/>
              </a:lnSpc>
              <a:spcBef>
                <a:spcPts val="0"/>
              </a:spcBef>
              <a:spcAft>
                <a:spcPts val="0"/>
              </a:spcAft>
              <a:buSzPts val="2400"/>
              <a:buNone/>
              <a:defRPr sz="2400" b="1"/>
            </a:lvl8pPr>
            <a:lvl9pPr lvl="8" algn="ctr" rtl="0">
              <a:lnSpc>
                <a:spcPct val="100000"/>
              </a:lnSpc>
              <a:spcBef>
                <a:spcPts val="0"/>
              </a:spcBef>
              <a:spcAft>
                <a:spcPts val="0"/>
              </a:spcAft>
              <a:buSzPts val="2400"/>
              <a:buNone/>
              <a:defRPr sz="2400" b="1"/>
            </a:lvl9pPr>
          </a:lstStyle>
          <a:p>
            <a:endParaRPr/>
          </a:p>
        </p:txBody>
      </p:sp>
      <p:pic>
        <p:nvPicPr>
          <p:cNvPr id="182" name="Google Shape;182;p19"/>
          <p:cNvPicPr preferRelativeResize="0"/>
          <p:nvPr/>
        </p:nvPicPr>
        <p:blipFill>
          <a:blip r:embed="rId3">
            <a:alphaModFix/>
          </a:blip>
          <a:stretch>
            <a:fillRect/>
          </a:stretch>
        </p:blipFill>
        <p:spPr>
          <a:xfrm rot="5400000">
            <a:off x="8171200" y="4170725"/>
            <a:ext cx="972775" cy="972775"/>
          </a:xfrm>
          <a:prstGeom prst="rect">
            <a:avLst/>
          </a:prstGeom>
          <a:noFill/>
          <a:ln>
            <a:noFill/>
          </a:ln>
        </p:spPr>
      </p:pic>
      <p:grpSp>
        <p:nvGrpSpPr>
          <p:cNvPr id="183" name="Google Shape;183;p19"/>
          <p:cNvGrpSpPr/>
          <p:nvPr/>
        </p:nvGrpSpPr>
        <p:grpSpPr>
          <a:xfrm flipH="1">
            <a:off x="2620475" y="0"/>
            <a:ext cx="6523526" cy="369900"/>
            <a:chOff x="0" y="0"/>
            <a:chExt cx="6523526" cy="369900"/>
          </a:xfrm>
        </p:grpSpPr>
        <p:pic>
          <p:nvPicPr>
            <p:cNvPr id="184" name="Google Shape;184;p19"/>
            <p:cNvPicPr preferRelativeResize="0"/>
            <p:nvPr/>
          </p:nvPicPr>
          <p:blipFill>
            <a:blip r:embed="rId4">
              <a:alphaModFix/>
            </a:blip>
            <a:stretch>
              <a:fillRect/>
            </a:stretch>
          </p:blipFill>
          <p:spPr>
            <a:xfrm>
              <a:off x="0" y="0"/>
              <a:ext cx="6523526" cy="369900"/>
            </a:xfrm>
            <a:prstGeom prst="rect">
              <a:avLst/>
            </a:prstGeom>
            <a:noFill/>
            <a:ln>
              <a:noFill/>
            </a:ln>
          </p:spPr>
        </p:pic>
        <p:pic>
          <p:nvPicPr>
            <p:cNvPr id="185" name="Google Shape;185;p19"/>
            <p:cNvPicPr preferRelativeResize="0"/>
            <p:nvPr/>
          </p:nvPicPr>
          <p:blipFill>
            <a:blip r:embed="rId5">
              <a:alphaModFix/>
            </a:blip>
            <a:stretch>
              <a:fillRect/>
            </a:stretch>
          </p:blipFill>
          <p:spPr>
            <a:xfrm>
              <a:off x="265125" y="150455"/>
              <a:ext cx="1585464" cy="69000"/>
            </a:xfrm>
            <a:prstGeom prst="rect">
              <a:avLst/>
            </a:prstGeom>
            <a:noFill/>
            <a:ln>
              <a:noFill/>
            </a:ln>
          </p:spPr>
        </p:pic>
      </p:gr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itle only 1">
  <p:cSld name="TITLE_ONLY_1">
    <p:spTree>
      <p:nvGrpSpPr>
        <p:cNvPr id="1" name="Shape 236"/>
        <p:cNvGrpSpPr/>
        <p:nvPr/>
      </p:nvGrpSpPr>
      <p:grpSpPr>
        <a:xfrm>
          <a:off x="0" y="0"/>
          <a:ext cx="0" cy="0"/>
          <a:chOff x="0" y="0"/>
          <a:chExt cx="0" cy="0"/>
        </a:xfrm>
      </p:grpSpPr>
      <p:pic>
        <p:nvPicPr>
          <p:cNvPr id="237" name="Google Shape;237;p23"/>
          <p:cNvPicPr preferRelativeResize="0"/>
          <p:nvPr/>
        </p:nvPicPr>
        <p:blipFill>
          <a:blip r:embed="rId2">
            <a:alphaModFix/>
          </a:blip>
          <a:stretch>
            <a:fillRect/>
          </a:stretch>
        </p:blipFill>
        <p:spPr>
          <a:xfrm>
            <a:off x="-25" y="0"/>
            <a:ext cx="9144000" cy="5143500"/>
          </a:xfrm>
          <a:prstGeom prst="rect">
            <a:avLst/>
          </a:prstGeom>
          <a:noFill/>
          <a:ln>
            <a:noFill/>
          </a:ln>
        </p:spPr>
      </p:pic>
      <p:sp>
        <p:nvSpPr>
          <p:cNvPr id="238" name="Google Shape;238;p23"/>
          <p:cNvSpPr txBox="1">
            <a:spLocks noGrp="1"/>
          </p:cNvSpPr>
          <p:nvPr>
            <p:ph type="title"/>
          </p:nvPr>
        </p:nvSpPr>
        <p:spPr>
          <a:xfrm>
            <a:off x="720000" y="539500"/>
            <a:ext cx="77040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grpSp>
        <p:nvGrpSpPr>
          <p:cNvPr id="239" name="Google Shape;239;p23"/>
          <p:cNvGrpSpPr/>
          <p:nvPr/>
        </p:nvGrpSpPr>
        <p:grpSpPr>
          <a:xfrm>
            <a:off x="0" y="0"/>
            <a:ext cx="6523526" cy="369900"/>
            <a:chOff x="0" y="0"/>
            <a:chExt cx="6523526" cy="369900"/>
          </a:xfrm>
        </p:grpSpPr>
        <p:pic>
          <p:nvPicPr>
            <p:cNvPr id="240" name="Google Shape;240;p23"/>
            <p:cNvPicPr preferRelativeResize="0"/>
            <p:nvPr/>
          </p:nvPicPr>
          <p:blipFill>
            <a:blip r:embed="rId3">
              <a:alphaModFix/>
            </a:blip>
            <a:stretch>
              <a:fillRect/>
            </a:stretch>
          </p:blipFill>
          <p:spPr>
            <a:xfrm>
              <a:off x="0" y="0"/>
              <a:ext cx="6523526" cy="369900"/>
            </a:xfrm>
            <a:prstGeom prst="rect">
              <a:avLst/>
            </a:prstGeom>
            <a:noFill/>
            <a:ln>
              <a:noFill/>
            </a:ln>
          </p:spPr>
        </p:pic>
        <p:pic>
          <p:nvPicPr>
            <p:cNvPr id="241" name="Google Shape;241;p23"/>
            <p:cNvPicPr preferRelativeResize="0"/>
            <p:nvPr/>
          </p:nvPicPr>
          <p:blipFill>
            <a:blip r:embed="rId4">
              <a:alphaModFix/>
            </a:blip>
            <a:stretch>
              <a:fillRect/>
            </a:stretch>
          </p:blipFill>
          <p:spPr>
            <a:xfrm>
              <a:off x="265125" y="150455"/>
              <a:ext cx="1585464" cy="69000"/>
            </a:xfrm>
            <a:prstGeom prst="rect">
              <a:avLst/>
            </a:prstGeom>
            <a:noFill/>
            <a:ln>
              <a:noFill/>
            </a:ln>
          </p:spPr>
        </p:pic>
      </p:grpSp>
      <p:grpSp>
        <p:nvGrpSpPr>
          <p:cNvPr id="242" name="Google Shape;242;p23"/>
          <p:cNvGrpSpPr/>
          <p:nvPr/>
        </p:nvGrpSpPr>
        <p:grpSpPr>
          <a:xfrm>
            <a:off x="0" y="0"/>
            <a:ext cx="9144000" cy="5143512"/>
            <a:chOff x="0" y="0"/>
            <a:chExt cx="9144000" cy="5143512"/>
          </a:xfrm>
        </p:grpSpPr>
        <p:pic>
          <p:nvPicPr>
            <p:cNvPr id="243" name="Google Shape;243;p23"/>
            <p:cNvPicPr preferRelativeResize="0"/>
            <p:nvPr/>
          </p:nvPicPr>
          <p:blipFill>
            <a:blip r:embed="rId5">
              <a:alphaModFix/>
            </a:blip>
            <a:stretch>
              <a:fillRect/>
            </a:stretch>
          </p:blipFill>
          <p:spPr>
            <a:xfrm>
              <a:off x="8171225" y="0"/>
              <a:ext cx="972775" cy="972775"/>
            </a:xfrm>
            <a:prstGeom prst="rect">
              <a:avLst/>
            </a:prstGeom>
            <a:noFill/>
            <a:ln>
              <a:noFill/>
            </a:ln>
          </p:spPr>
        </p:pic>
        <p:pic>
          <p:nvPicPr>
            <p:cNvPr id="244" name="Google Shape;244;p23"/>
            <p:cNvPicPr preferRelativeResize="0"/>
            <p:nvPr/>
          </p:nvPicPr>
          <p:blipFill>
            <a:blip r:embed="rId6">
              <a:alphaModFix/>
            </a:blip>
            <a:stretch>
              <a:fillRect/>
            </a:stretch>
          </p:blipFill>
          <p:spPr>
            <a:xfrm>
              <a:off x="0" y="4170737"/>
              <a:ext cx="972775" cy="972775"/>
            </a:xfrm>
            <a:prstGeom prst="rect">
              <a:avLst/>
            </a:prstGeom>
            <a:noFill/>
            <a:ln>
              <a:noFill/>
            </a:ln>
          </p:spPr>
        </p:pic>
      </p:gr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hanks">
  <p:cSld name="CUSTOM_3_1">
    <p:spTree>
      <p:nvGrpSpPr>
        <p:cNvPr id="1" name="Shape 284"/>
        <p:cNvGrpSpPr/>
        <p:nvPr/>
      </p:nvGrpSpPr>
      <p:grpSpPr>
        <a:xfrm>
          <a:off x="0" y="0"/>
          <a:ext cx="0" cy="0"/>
          <a:chOff x="0" y="0"/>
          <a:chExt cx="0" cy="0"/>
        </a:xfrm>
      </p:grpSpPr>
      <p:pic>
        <p:nvPicPr>
          <p:cNvPr id="285" name="Google Shape;285;p29"/>
          <p:cNvPicPr preferRelativeResize="0"/>
          <p:nvPr/>
        </p:nvPicPr>
        <p:blipFill>
          <a:blip r:embed="rId2">
            <a:alphaModFix/>
          </a:blip>
          <a:stretch>
            <a:fillRect/>
          </a:stretch>
        </p:blipFill>
        <p:spPr>
          <a:xfrm>
            <a:off x="-25" y="0"/>
            <a:ext cx="9144000" cy="5143500"/>
          </a:xfrm>
          <a:prstGeom prst="rect">
            <a:avLst/>
          </a:prstGeom>
          <a:noFill/>
          <a:ln>
            <a:noFill/>
          </a:ln>
        </p:spPr>
      </p:pic>
      <p:sp>
        <p:nvSpPr>
          <p:cNvPr id="286" name="Google Shape;286;p29"/>
          <p:cNvSpPr txBox="1">
            <a:spLocks noGrp="1"/>
          </p:cNvSpPr>
          <p:nvPr>
            <p:ph type="title"/>
          </p:nvPr>
        </p:nvSpPr>
        <p:spPr>
          <a:xfrm>
            <a:off x="713227" y="540000"/>
            <a:ext cx="4151400" cy="1058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sz="40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287" name="Google Shape;287;p29"/>
          <p:cNvSpPr txBox="1">
            <a:spLocks noGrp="1"/>
          </p:cNvSpPr>
          <p:nvPr>
            <p:ph type="subTitle" idx="1"/>
          </p:nvPr>
        </p:nvSpPr>
        <p:spPr>
          <a:xfrm>
            <a:off x="713213" y="2369350"/>
            <a:ext cx="3699300" cy="10587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288" name="Google Shape;288;p29"/>
          <p:cNvSpPr>
            <a:spLocks noGrp="1"/>
          </p:cNvSpPr>
          <p:nvPr>
            <p:ph type="pic" idx="2"/>
          </p:nvPr>
        </p:nvSpPr>
        <p:spPr>
          <a:xfrm>
            <a:off x="713225" y="539550"/>
            <a:ext cx="3072600" cy="4064400"/>
          </a:xfrm>
          <a:prstGeom prst="round2DiagRect">
            <a:avLst>
              <a:gd name="adj1" fmla="val 16667"/>
              <a:gd name="adj2" fmla="val 0"/>
            </a:avLst>
          </a:prstGeom>
          <a:noFill/>
          <a:ln>
            <a:noFill/>
          </a:ln>
        </p:spPr>
      </p:sp>
      <p:grpSp>
        <p:nvGrpSpPr>
          <p:cNvPr id="289" name="Google Shape;289;p29"/>
          <p:cNvGrpSpPr/>
          <p:nvPr/>
        </p:nvGrpSpPr>
        <p:grpSpPr>
          <a:xfrm>
            <a:off x="-6816" y="0"/>
            <a:ext cx="9150952" cy="5153913"/>
            <a:chOff x="-6816" y="0"/>
            <a:chExt cx="9150952" cy="5153913"/>
          </a:xfrm>
        </p:grpSpPr>
        <p:grpSp>
          <p:nvGrpSpPr>
            <p:cNvPr id="290" name="Google Shape;290;p29"/>
            <p:cNvGrpSpPr/>
            <p:nvPr/>
          </p:nvGrpSpPr>
          <p:grpSpPr>
            <a:xfrm flipH="1">
              <a:off x="5354613" y="0"/>
              <a:ext cx="3789523" cy="359400"/>
              <a:chOff x="0" y="0"/>
              <a:chExt cx="3789523" cy="359400"/>
            </a:xfrm>
          </p:grpSpPr>
          <p:pic>
            <p:nvPicPr>
              <p:cNvPr id="291" name="Google Shape;291;p29"/>
              <p:cNvPicPr preferRelativeResize="0"/>
              <p:nvPr/>
            </p:nvPicPr>
            <p:blipFill>
              <a:blip r:embed="rId3">
                <a:alphaModFix/>
              </a:blip>
              <a:stretch>
                <a:fillRect/>
              </a:stretch>
            </p:blipFill>
            <p:spPr>
              <a:xfrm>
                <a:off x="0" y="0"/>
                <a:ext cx="3789523" cy="359400"/>
              </a:xfrm>
              <a:prstGeom prst="rect">
                <a:avLst/>
              </a:prstGeom>
              <a:noFill/>
              <a:ln>
                <a:noFill/>
              </a:ln>
            </p:spPr>
          </p:pic>
          <p:pic>
            <p:nvPicPr>
              <p:cNvPr id="292" name="Google Shape;292;p29"/>
              <p:cNvPicPr preferRelativeResize="0"/>
              <p:nvPr/>
            </p:nvPicPr>
            <p:blipFill>
              <a:blip r:embed="rId4">
                <a:alphaModFix/>
              </a:blip>
              <a:stretch>
                <a:fillRect/>
              </a:stretch>
            </p:blipFill>
            <p:spPr>
              <a:xfrm>
                <a:off x="265125" y="145205"/>
                <a:ext cx="1585464" cy="69000"/>
              </a:xfrm>
              <a:prstGeom prst="rect">
                <a:avLst/>
              </a:prstGeom>
              <a:noFill/>
              <a:ln>
                <a:noFill/>
              </a:ln>
            </p:spPr>
          </p:pic>
        </p:grpSp>
        <p:grpSp>
          <p:nvGrpSpPr>
            <p:cNvPr id="293" name="Google Shape;293;p29"/>
            <p:cNvGrpSpPr/>
            <p:nvPr/>
          </p:nvGrpSpPr>
          <p:grpSpPr>
            <a:xfrm flipH="1">
              <a:off x="-6816" y="4765888"/>
              <a:ext cx="3785698" cy="388025"/>
              <a:chOff x="5363346" y="4765888"/>
              <a:chExt cx="3785698" cy="388025"/>
            </a:xfrm>
          </p:grpSpPr>
          <p:pic>
            <p:nvPicPr>
              <p:cNvPr id="294" name="Google Shape;294;p29"/>
              <p:cNvPicPr preferRelativeResize="0"/>
              <p:nvPr/>
            </p:nvPicPr>
            <p:blipFill>
              <a:blip r:embed="rId5">
                <a:alphaModFix/>
              </a:blip>
              <a:stretch>
                <a:fillRect/>
              </a:stretch>
            </p:blipFill>
            <p:spPr>
              <a:xfrm rot="10800000">
                <a:off x="5363346" y="4765888"/>
                <a:ext cx="3785698" cy="388025"/>
              </a:xfrm>
              <a:prstGeom prst="rect">
                <a:avLst/>
              </a:prstGeom>
              <a:noFill/>
              <a:ln>
                <a:noFill/>
              </a:ln>
            </p:spPr>
          </p:pic>
          <p:pic>
            <p:nvPicPr>
              <p:cNvPr id="295" name="Google Shape;295;p29"/>
              <p:cNvPicPr preferRelativeResize="0"/>
              <p:nvPr/>
            </p:nvPicPr>
            <p:blipFill>
              <a:blip r:embed="rId4">
                <a:alphaModFix/>
              </a:blip>
              <a:stretch>
                <a:fillRect/>
              </a:stretch>
            </p:blipFill>
            <p:spPr>
              <a:xfrm rot="10800000">
                <a:off x="7300206" y="4925405"/>
                <a:ext cx="1585464" cy="69000"/>
              </a:xfrm>
              <a:prstGeom prst="rect">
                <a:avLst/>
              </a:prstGeom>
              <a:noFill/>
              <a:ln>
                <a:noFill/>
              </a:ln>
            </p:spPr>
          </p:pic>
        </p:grpSp>
      </p:grpSp>
      <p:grpSp>
        <p:nvGrpSpPr>
          <p:cNvPr id="296" name="Google Shape;296;p29"/>
          <p:cNvGrpSpPr/>
          <p:nvPr/>
        </p:nvGrpSpPr>
        <p:grpSpPr>
          <a:xfrm>
            <a:off x="0" y="-11538"/>
            <a:ext cx="9143999" cy="5155025"/>
            <a:chOff x="0" y="-11538"/>
            <a:chExt cx="9143999" cy="5155025"/>
          </a:xfrm>
        </p:grpSpPr>
        <p:pic>
          <p:nvPicPr>
            <p:cNvPr id="297" name="Google Shape;297;p29"/>
            <p:cNvPicPr preferRelativeResize="0"/>
            <p:nvPr/>
          </p:nvPicPr>
          <p:blipFill>
            <a:blip r:embed="rId6">
              <a:alphaModFix/>
            </a:blip>
            <a:stretch>
              <a:fillRect/>
            </a:stretch>
          </p:blipFill>
          <p:spPr>
            <a:xfrm flipH="1">
              <a:off x="0" y="-11538"/>
              <a:ext cx="972775" cy="972775"/>
            </a:xfrm>
            <a:prstGeom prst="rect">
              <a:avLst/>
            </a:prstGeom>
            <a:noFill/>
            <a:ln>
              <a:noFill/>
            </a:ln>
          </p:spPr>
        </p:pic>
        <p:pic>
          <p:nvPicPr>
            <p:cNvPr id="298" name="Google Shape;298;p29"/>
            <p:cNvPicPr preferRelativeResize="0"/>
            <p:nvPr/>
          </p:nvPicPr>
          <p:blipFill>
            <a:blip r:embed="rId7">
              <a:alphaModFix/>
            </a:blip>
            <a:stretch>
              <a:fillRect/>
            </a:stretch>
          </p:blipFill>
          <p:spPr>
            <a:xfrm flipH="1">
              <a:off x="8171224" y="4170713"/>
              <a:ext cx="972775" cy="972775"/>
            </a:xfrm>
            <a:prstGeom prst="rect">
              <a:avLst/>
            </a:prstGeom>
            <a:noFill/>
            <a:ln>
              <a:noFill/>
            </a:ln>
          </p:spPr>
        </p:pic>
      </p:grpSp>
      <p:sp>
        <p:nvSpPr>
          <p:cNvPr id="299" name="Google Shape;299;p29"/>
          <p:cNvSpPr txBox="1"/>
          <p:nvPr/>
        </p:nvSpPr>
        <p:spPr>
          <a:xfrm>
            <a:off x="713224" y="3542325"/>
            <a:ext cx="3425400" cy="648600"/>
          </a:xfrm>
          <a:prstGeom prst="rect">
            <a:avLst/>
          </a:prstGeom>
          <a:noFill/>
          <a:ln>
            <a:noFill/>
          </a:ln>
        </p:spPr>
        <p:txBody>
          <a:bodyPr spcFirstLastPara="1" wrap="square" lIns="91425" tIns="91425" rIns="91425" bIns="91425" anchor="t" anchorCtr="0">
            <a:noAutofit/>
          </a:bodyPr>
          <a:lstStyle/>
          <a:p>
            <a:pPr marL="0" lvl="0" indent="0" algn="l" rtl="0">
              <a:spcBef>
                <a:spcPts val="300"/>
              </a:spcBef>
              <a:spcAft>
                <a:spcPts val="0"/>
              </a:spcAft>
              <a:buNone/>
            </a:pPr>
            <a:r>
              <a:rPr lang="en" sz="1000" b="1">
                <a:solidFill>
                  <a:schemeClr val="dk1"/>
                </a:solidFill>
                <a:latin typeface="Poppins"/>
                <a:ea typeface="Poppins"/>
                <a:cs typeface="Poppins"/>
                <a:sym typeface="Poppins"/>
              </a:rPr>
              <a:t>CREDITS:</a:t>
            </a:r>
            <a:r>
              <a:rPr lang="en" sz="1000">
                <a:solidFill>
                  <a:schemeClr val="dk1"/>
                </a:solidFill>
                <a:latin typeface="Poppins"/>
                <a:ea typeface="Poppins"/>
                <a:cs typeface="Poppins"/>
                <a:sym typeface="Poppins"/>
              </a:rPr>
              <a:t> This presentation template was created by </a:t>
            </a:r>
            <a:r>
              <a:rPr lang="en" sz="1000" b="1" u="sng">
                <a:solidFill>
                  <a:schemeClr val="hlink"/>
                </a:solidFill>
                <a:latin typeface="Poppins"/>
                <a:ea typeface="Poppins"/>
                <a:cs typeface="Poppins"/>
                <a:sym typeface="Poppins"/>
                <a:hlinkClick r:id="rId8"/>
              </a:rPr>
              <a:t>Slidesgo</a:t>
            </a:r>
            <a:r>
              <a:rPr lang="en" sz="1000">
                <a:solidFill>
                  <a:schemeClr val="dk1"/>
                </a:solidFill>
                <a:latin typeface="Poppins"/>
                <a:ea typeface="Poppins"/>
                <a:cs typeface="Poppins"/>
                <a:sym typeface="Poppins"/>
              </a:rPr>
              <a:t>, and includes icons, infographics &amp; images by </a:t>
            </a:r>
            <a:r>
              <a:rPr lang="en" sz="1000" b="1" u="sng">
                <a:solidFill>
                  <a:schemeClr val="dk1"/>
                </a:solidFill>
                <a:latin typeface="Poppins"/>
                <a:ea typeface="Poppins"/>
                <a:cs typeface="Poppins"/>
                <a:sym typeface="Poppins"/>
                <a:hlinkClick r:id="rId9">
                  <a:extLst>
                    <a:ext uri="{A12FA001-AC4F-418D-AE19-62706E023703}">
                      <ahyp:hlinkClr xmlns:ahyp="http://schemas.microsoft.com/office/drawing/2018/hyperlinkcolor" val="tx"/>
                    </a:ext>
                  </a:extLst>
                </a:hlinkClick>
              </a:rPr>
              <a:t>Freepik</a:t>
            </a:r>
            <a:r>
              <a:rPr lang="en" sz="1000" u="sng">
                <a:solidFill>
                  <a:schemeClr val="dk1"/>
                </a:solidFill>
                <a:latin typeface="Poppins"/>
                <a:ea typeface="Poppins"/>
                <a:cs typeface="Poppins"/>
                <a:sym typeface="Poppins"/>
              </a:rPr>
              <a:t> </a:t>
            </a:r>
            <a:endParaRPr sz="1000" b="1" u="sng">
              <a:solidFill>
                <a:schemeClr val="dk1"/>
              </a:solidFill>
              <a:latin typeface="Poppins"/>
              <a:ea typeface="Poppins"/>
              <a:cs typeface="Poppins"/>
              <a:sym typeface="Poppins"/>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Background">
  <p:cSld name="CUSTOM_9">
    <p:spTree>
      <p:nvGrpSpPr>
        <p:cNvPr id="1" name="Shape 300"/>
        <p:cNvGrpSpPr/>
        <p:nvPr/>
      </p:nvGrpSpPr>
      <p:grpSpPr>
        <a:xfrm>
          <a:off x="0" y="0"/>
          <a:ext cx="0" cy="0"/>
          <a:chOff x="0" y="0"/>
          <a:chExt cx="0" cy="0"/>
        </a:xfrm>
      </p:grpSpPr>
      <p:pic>
        <p:nvPicPr>
          <p:cNvPr id="301" name="Google Shape;301;p30"/>
          <p:cNvPicPr preferRelativeResize="0"/>
          <p:nvPr/>
        </p:nvPicPr>
        <p:blipFill>
          <a:blip r:embed="rId2">
            <a:alphaModFix/>
          </a:blip>
          <a:stretch>
            <a:fillRect/>
          </a:stretch>
        </p:blipFill>
        <p:spPr>
          <a:xfrm>
            <a:off x="-25" y="0"/>
            <a:ext cx="9144000" cy="5143500"/>
          </a:xfrm>
          <a:prstGeom prst="rect">
            <a:avLst/>
          </a:prstGeom>
          <a:noFill/>
          <a:ln>
            <a:noFill/>
          </a:ln>
        </p:spPr>
      </p:pic>
      <p:pic>
        <p:nvPicPr>
          <p:cNvPr id="302" name="Google Shape;302;p30"/>
          <p:cNvPicPr preferRelativeResize="0"/>
          <p:nvPr/>
        </p:nvPicPr>
        <p:blipFill>
          <a:blip r:embed="rId2">
            <a:alphaModFix/>
          </a:blip>
          <a:stretch>
            <a:fillRect/>
          </a:stretch>
        </p:blipFill>
        <p:spPr>
          <a:xfrm>
            <a:off x="-25" y="0"/>
            <a:ext cx="9144000" cy="5143500"/>
          </a:xfrm>
          <a:prstGeom prst="rect">
            <a:avLst/>
          </a:prstGeom>
          <a:noFill/>
          <a:ln>
            <a:noFill/>
          </a:ln>
        </p:spPr>
      </p:pic>
      <p:pic>
        <p:nvPicPr>
          <p:cNvPr id="303" name="Google Shape;303;p30"/>
          <p:cNvPicPr preferRelativeResize="0"/>
          <p:nvPr/>
        </p:nvPicPr>
        <p:blipFill rotWithShape="1">
          <a:blip r:embed="rId3">
            <a:alphaModFix/>
          </a:blip>
          <a:srcRect t="129" b="129"/>
          <a:stretch/>
        </p:blipFill>
        <p:spPr>
          <a:xfrm rot="-5400000">
            <a:off x="-145124" y="3582752"/>
            <a:ext cx="1716695" cy="1307947"/>
          </a:xfrm>
          <a:prstGeom prst="rect">
            <a:avLst/>
          </a:prstGeom>
          <a:noFill/>
          <a:ln>
            <a:noFill/>
          </a:ln>
        </p:spPr>
      </p:pic>
      <p:pic>
        <p:nvPicPr>
          <p:cNvPr id="304" name="Google Shape;304;p30"/>
          <p:cNvPicPr preferRelativeResize="0"/>
          <p:nvPr/>
        </p:nvPicPr>
        <p:blipFill>
          <a:blip r:embed="rId4">
            <a:alphaModFix/>
          </a:blip>
          <a:stretch>
            <a:fillRect/>
          </a:stretch>
        </p:blipFill>
        <p:spPr>
          <a:xfrm>
            <a:off x="7906088" y="-13650"/>
            <a:ext cx="1251550" cy="1251550"/>
          </a:xfrm>
          <a:prstGeom prst="rect">
            <a:avLst/>
          </a:prstGeom>
          <a:noFill/>
          <a:ln>
            <a:noFill/>
          </a:ln>
        </p:spPr>
      </p:pic>
      <p:grpSp>
        <p:nvGrpSpPr>
          <p:cNvPr id="305" name="Google Shape;305;p30"/>
          <p:cNvGrpSpPr/>
          <p:nvPr/>
        </p:nvGrpSpPr>
        <p:grpSpPr>
          <a:xfrm>
            <a:off x="0" y="-13638"/>
            <a:ext cx="8878852" cy="4923618"/>
            <a:chOff x="0" y="-13638"/>
            <a:chExt cx="8878852" cy="4923618"/>
          </a:xfrm>
        </p:grpSpPr>
        <p:pic>
          <p:nvPicPr>
            <p:cNvPr id="306" name="Google Shape;306;p30"/>
            <p:cNvPicPr preferRelativeResize="0"/>
            <p:nvPr/>
          </p:nvPicPr>
          <p:blipFill>
            <a:blip r:embed="rId5">
              <a:alphaModFix/>
            </a:blip>
            <a:stretch>
              <a:fillRect/>
            </a:stretch>
          </p:blipFill>
          <p:spPr>
            <a:xfrm rot="10800000">
              <a:off x="7293388" y="4840980"/>
              <a:ext cx="1585464" cy="69000"/>
            </a:xfrm>
            <a:prstGeom prst="rect">
              <a:avLst/>
            </a:prstGeom>
            <a:noFill/>
            <a:ln>
              <a:noFill/>
            </a:ln>
          </p:spPr>
        </p:pic>
        <p:grpSp>
          <p:nvGrpSpPr>
            <p:cNvPr id="307" name="Google Shape;307;p30"/>
            <p:cNvGrpSpPr/>
            <p:nvPr/>
          </p:nvGrpSpPr>
          <p:grpSpPr>
            <a:xfrm>
              <a:off x="0" y="-13638"/>
              <a:ext cx="6523526" cy="536050"/>
              <a:chOff x="0" y="-13638"/>
              <a:chExt cx="6523526" cy="536050"/>
            </a:xfrm>
          </p:grpSpPr>
          <p:pic>
            <p:nvPicPr>
              <p:cNvPr id="308" name="Google Shape;308;p30"/>
              <p:cNvPicPr preferRelativeResize="0"/>
              <p:nvPr/>
            </p:nvPicPr>
            <p:blipFill>
              <a:blip r:embed="rId6">
                <a:alphaModFix/>
              </a:blip>
              <a:stretch>
                <a:fillRect/>
              </a:stretch>
            </p:blipFill>
            <p:spPr>
              <a:xfrm>
                <a:off x="0" y="-13638"/>
                <a:ext cx="6523526" cy="536050"/>
              </a:xfrm>
              <a:prstGeom prst="rect">
                <a:avLst/>
              </a:prstGeom>
              <a:noFill/>
              <a:ln>
                <a:noFill/>
              </a:ln>
            </p:spPr>
          </p:pic>
          <p:pic>
            <p:nvPicPr>
              <p:cNvPr id="309" name="Google Shape;309;p30"/>
              <p:cNvPicPr preferRelativeResize="0"/>
              <p:nvPr/>
            </p:nvPicPr>
            <p:blipFill>
              <a:blip r:embed="rId5">
                <a:alphaModFix/>
              </a:blip>
              <a:stretch>
                <a:fillRect/>
              </a:stretch>
            </p:blipFill>
            <p:spPr>
              <a:xfrm>
                <a:off x="265125" y="232968"/>
                <a:ext cx="1585464" cy="69000"/>
              </a:xfrm>
              <a:prstGeom prst="rect">
                <a:avLst/>
              </a:prstGeom>
              <a:noFill/>
              <a:ln>
                <a:noFill/>
              </a:ln>
            </p:spPr>
          </p:pic>
        </p:grpSp>
      </p:gr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Background 1">
  <p:cSld name="CUSTOM_9_1">
    <p:spTree>
      <p:nvGrpSpPr>
        <p:cNvPr id="1" name="Shape 310"/>
        <p:cNvGrpSpPr/>
        <p:nvPr/>
      </p:nvGrpSpPr>
      <p:grpSpPr>
        <a:xfrm>
          <a:off x="0" y="0"/>
          <a:ext cx="0" cy="0"/>
          <a:chOff x="0" y="0"/>
          <a:chExt cx="0" cy="0"/>
        </a:xfrm>
      </p:grpSpPr>
      <p:pic>
        <p:nvPicPr>
          <p:cNvPr id="311" name="Google Shape;311;p31"/>
          <p:cNvPicPr preferRelativeResize="0"/>
          <p:nvPr/>
        </p:nvPicPr>
        <p:blipFill>
          <a:blip r:embed="rId2">
            <a:alphaModFix/>
          </a:blip>
          <a:stretch>
            <a:fillRect/>
          </a:stretch>
        </p:blipFill>
        <p:spPr>
          <a:xfrm>
            <a:off x="-25" y="0"/>
            <a:ext cx="9144000" cy="5143500"/>
          </a:xfrm>
          <a:prstGeom prst="rect">
            <a:avLst/>
          </a:prstGeom>
          <a:noFill/>
          <a:ln>
            <a:noFill/>
          </a:ln>
        </p:spPr>
      </p:pic>
      <p:pic>
        <p:nvPicPr>
          <p:cNvPr id="312" name="Google Shape;312;p31"/>
          <p:cNvPicPr preferRelativeResize="0"/>
          <p:nvPr/>
        </p:nvPicPr>
        <p:blipFill rotWithShape="1">
          <a:blip r:embed="rId3">
            <a:alphaModFix/>
          </a:blip>
          <a:srcRect l="73637" t="129" b="129"/>
          <a:stretch/>
        </p:blipFill>
        <p:spPr>
          <a:xfrm>
            <a:off x="8632789" y="38875"/>
            <a:ext cx="452574" cy="1307951"/>
          </a:xfrm>
          <a:prstGeom prst="rect">
            <a:avLst/>
          </a:prstGeom>
          <a:noFill/>
          <a:ln>
            <a:noFill/>
          </a:ln>
        </p:spPr>
      </p:pic>
      <p:grpSp>
        <p:nvGrpSpPr>
          <p:cNvPr id="313" name="Google Shape;313;p31"/>
          <p:cNvGrpSpPr/>
          <p:nvPr/>
        </p:nvGrpSpPr>
        <p:grpSpPr>
          <a:xfrm>
            <a:off x="-26" y="-20456"/>
            <a:ext cx="972776" cy="5162894"/>
            <a:chOff x="-26" y="-20456"/>
            <a:chExt cx="972776" cy="5162894"/>
          </a:xfrm>
        </p:grpSpPr>
        <p:pic>
          <p:nvPicPr>
            <p:cNvPr id="314" name="Google Shape;314;p31"/>
            <p:cNvPicPr preferRelativeResize="0"/>
            <p:nvPr/>
          </p:nvPicPr>
          <p:blipFill>
            <a:blip r:embed="rId4">
              <a:alphaModFix/>
            </a:blip>
            <a:stretch>
              <a:fillRect/>
            </a:stretch>
          </p:blipFill>
          <p:spPr>
            <a:xfrm flipH="1">
              <a:off x="-25" y="-20456"/>
              <a:ext cx="972775" cy="972775"/>
            </a:xfrm>
            <a:prstGeom prst="rect">
              <a:avLst/>
            </a:prstGeom>
            <a:noFill/>
            <a:ln>
              <a:noFill/>
            </a:ln>
          </p:spPr>
        </p:pic>
        <p:pic>
          <p:nvPicPr>
            <p:cNvPr id="315" name="Google Shape;315;p31"/>
            <p:cNvPicPr preferRelativeResize="0"/>
            <p:nvPr/>
          </p:nvPicPr>
          <p:blipFill>
            <a:blip r:embed="rId5">
              <a:alphaModFix/>
            </a:blip>
            <a:stretch>
              <a:fillRect/>
            </a:stretch>
          </p:blipFill>
          <p:spPr>
            <a:xfrm rot="5400000" flipH="1">
              <a:off x="-26" y="4169663"/>
              <a:ext cx="972775" cy="972775"/>
            </a:xfrm>
            <a:prstGeom prst="rect">
              <a:avLst/>
            </a:prstGeom>
            <a:noFill/>
            <a:ln>
              <a:noFill/>
            </a:ln>
          </p:spPr>
        </p:pic>
      </p:grpSp>
      <p:grpSp>
        <p:nvGrpSpPr>
          <p:cNvPr id="316" name="Google Shape;316;p31"/>
          <p:cNvGrpSpPr/>
          <p:nvPr/>
        </p:nvGrpSpPr>
        <p:grpSpPr>
          <a:xfrm rot="10800000">
            <a:off x="5368113" y="4784100"/>
            <a:ext cx="3789523" cy="359400"/>
            <a:chOff x="-13638" y="0"/>
            <a:chExt cx="3789523" cy="359400"/>
          </a:xfrm>
        </p:grpSpPr>
        <p:pic>
          <p:nvPicPr>
            <p:cNvPr id="317" name="Google Shape;317;p31"/>
            <p:cNvPicPr preferRelativeResize="0"/>
            <p:nvPr/>
          </p:nvPicPr>
          <p:blipFill>
            <a:blip r:embed="rId6">
              <a:alphaModFix/>
            </a:blip>
            <a:stretch>
              <a:fillRect/>
            </a:stretch>
          </p:blipFill>
          <p:spPr>
            <a:xfrm>
              <a:off x="-13638" y="0"/>
              <a:ext cx="3789523" cy="359400"/>
            </a:xfrm>
            <a:prstGeom prst="rect">
              <a:avLst/>
            </a:prstGeom>
            <a:noFill/>
            <a:ln>
              <a:noFill/>
            </a:ln>
          </p:spPr>
        </p:pic>
        <p:pic>
          <p:nvPicPr>
            <p:cNvPr id="318" name="Google Shape;318;p31"/>
            <p:cNvPicPr preferRelativeResize="0"/>
            <p:nvPr/>
          </p:nvPicPr>
          <p:blipFill>
            <a:blip r:embed="rId7">
              <a:alphaModFix/>
            </a:blip>
            <a:stretch>
              <a:fillRect/>
            </a:stretch>
          </p:blipFill>
          <p:spPr>
            <a:xfrm>
              <a:off x="265125" y="145205"/>
              <a:ext cx="1585464" cy="69000"/>
            </a:xfrm>
            <a:prstGeom prst="rect">
              <a:avLst/>
            </a:prstGeom>
            <a:noFill/>
            <a:ln>
              <a:noFill/>
            </a:ln>
          </p:spPr>
        </p:pic>
      </p:gr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Blank slide" type="blank">
  <p:cSld name="BLANK">
    <p:spTree>
      <p:nvGrpSpPr>
        <p:cNvPr id="1" name="Shape 322"/>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1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13225" y="445025"/>
            <a:ext cx="7717500" cy="5727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Clr>
                <a:schemeClr val="dk1"/>
              </a:buClr>
              <a:buSzPts val="3000"/>
              <a:buFont typeface="Poppins"/>
              <a:buNone/>
              <a:defRPr sz="3000" b="1">
                <a:solidFill>
                  <a:schemeClr val="dk1"/>
                </a:solidFill>
                <a:latin typeface="Poppins"/>
                <a:ea typeface="Poppins"/>
                <a:cs typeface="Poppins"/>
                <a:sym typeface="Poppins"/>
              </a:defRPr>
            </a:lvl1pPr>
            <a:lvl2pPr lvl="1" rtl="0">
              <a:spcBef>
                <a:spcPts val="0"/>
              </a:spcBef>
              <a:spcAft>
                <a:spcPts val="0"/>
              </a:spcAft>
              <a:buClr>
                <a:schemeClr val="dk1"/>
              </a:buClr>
              <a:buSzPts val="3000"/>
              <a:buFont typeface="Poppins"/>
              <a:buNone/>
              <a:defRPr sz="3000" b="1">
                <a:solidFill>
                  <a:schemeClr val="dk1"/>
                </a:solidFill>
                <a:latin typeface="Poppins"/>
                <a:ea typeface="Poppins"/>
                <a:cs typeface="Poppins"/>
                <a:sym typeface="Poppins"/>
              </a:defRPr>
            </a:lvl2pPr>
            <a:lvl3pPr lvl="2" rtl="0">
              <a:spcBef>
                <a:spcPts val="0"/>
              </a:spcBef>
              <a:spcAft>
                <a:spcPts val="0"/>
              </a:spcAft>
              <a:buClr>
                <a:schemeClr val="dk1"/>
              </a:buClr>
              <a:buSzPts val="3000"/>
              <a:buFont typeface="Poppins"/>
              <a:buNone/>
              <a:defRPr sz="3000" b="1">
                <a:solidFill>
                  <a:schemeClr val="dk1"/>
                </a:solidFill>
                <a:latin typeface="Poppins"/>
                <a:ea typeface="Poppins"/>
                <a:cs typeface="Poppins"/>
                <a:sym typeface="Poppins"/>
              </a:defRPr>
            </a:lvl3pPr>
            <a:lvl4pPr lvl="3" rtl="0">
              <a:spcBef>
                <a:spcPts val="0"/>
              </a:spcBef>
              <a:spcAft>
                <a:spcPts val="0"/>
              </a:spcAft>
              <a:buClr>
                <a:schemeClr val="dk1"/>
              </a:buClr>
              <a:buSzPts val="3000"/>
              <a:buFont typeface="Poppins"/>
              <a:buNone/>
              <a:defRPr sz="3000" b="1">
                <a:solidFill>
                  <a:schemeClr val="dk1"/>
                </a:solidFill>
                <a:latin typeface="Poppins"/>
                <a:ea typeface="Poppins"/>
                <a:cs typeface="Poppins"/>
                <a:sym typeface="Poppins"/>
              </a:defRPr>
            </a:lvl4pPr>
            <a:lvl5pPr lvl="4" rtl="0">
              <a:spcBef>
                <a:spcPts val="0"/>
              </a:spcBef>
              <a:spcAft>
                <a:spcPts val="0"/>
              </a:spcAft>
              <a:buClr>
                <a:schemeClr val="dk1"/>
              </a:buClr>
              <a:buSzPts val="3000"/>
              <a:buFont typeface="Poppins"/>
              <a:buNone/>
              <a:defRPr sz="3000" b="1">
                <a:solidFill>
                  <a:schemeClr val="dk1"/>
                </a:solidFill>
                <a:latin typeface="Poppins"/>
                <a:ea typeface="Poppins"/>
                <a:cs typeface="Poppins"/>
                <a:sym typeface="Poppins"/>
              </a:defRPr>
            </a:lvl5pPr>
            <a:lvl6pPr lvl="5" rtl="0">
              <a:spcBef>
                <a:spcPts val="0"/>
              </a:spcBef>
              <a:spcAft>
                <a:spcPts val="0"/>
              </a:spcAft>
              <a:buClr>
                <a:schemeClr val="dk1"/>
              </a:buClr>
              <a:buSzPts val="3000"/>
              <a:buFont typeface="Poppins"/>
              <a:buNone/>
              <a:defRPr sz="3000" b="1">
                <a:solidFill>
                  <a:schemeClr val="dk1"/>
                </a:solidFill>
                <a:latin typeface="Poppins"/>
                <a:ea typeface="Poppins"/>
                <a:cs typeface="Poppins"/>
                <a:sym typeface="Poppins"/>
              </a:defRPr>
            </a:lvl6pPr>
            <a:lvl7pPr lvl="6" rtl="0">
              <a:spcBef>
                <a:spcPts val="0"/>
              </a:spcBef>
              <a:spcAft>
                <a:spcPts val="0"/>
              </a:spcAft>
              <a:buClr>
                <a:schemeClr val="dk1"/>
              </a:buClr>
              <a:buSzPts val="3000"/>
              <a:buFont typeface="Poppins"/>
              <a:buNone/>
              <a:defRPr sz="3000" b="1">
                <a:solidFill>
                  <a:schemeClr val="dk1"/>
                </a:solidFill>
                <a:latin typeface="Poppins"/>
                <a:ea typeface="Poppins"/>
                <a:cs typeface="Poppins"/>
                <a:sym typeface="Poppins"/>
              </a:defRPr>
            </a:lvl7pPr>
            <a:lvl8pPr lvl="7" rtl="0">
              <a:spcBef>
                <a:spcPts val="0"/>
              </a:spcBef>
              <a:spcAft>
                <a:spcPts val="0"/>
              </a:spcAft>
              <a:buClr>
                <a:schemeClr val="dk1"/>
              </a:buClr>
              <a:buSzPts val="3000"/>
              <a:buFont typeface="Poppins"/>
              <a:buNone/>
              <a:defRPr sz="3000" b="1">
                <a:solidFill>
                  <a:schemeClr val="dk1"/>
                </a:solidFill>
                <a:latin typeface="Poppins"/>
                <a:ea typeface="Poppins"/>
                <a:cs typeface="Poppins"/>
                <a:sym typeface="Poppins"/>
              </a:defRPr>
            </a:lvl8pPr>
            <a:lvl9pPr lvl="8" rtl="0">
              <a:spcBef>
                <a:spcPts val="0"/>
              </a:spcBef>
              <a:spcAft>
                <a:spcPts val="0"/>
              </a:spcAft>
              <a:buClr>
                <a:schemeClr val="dk1"/>
              </a:buClr>
              <a:buSzPts val="3000"/>
              <a:buFont typeface="Poppins"/>
              <a:buNone/>
              <a:defRPr sz="3000" b="1">
                <a:solidFill>
                  <a:schemeClr val="dk1"/>
                </a:solidFill>
                <a:latin typeface="Poppins"/>
                <a:ea typeface="Poppins"/>
                <a:cs typeface="Poppins"/>
                <a:sym typeface="Poppins"/>
              </a:defRPr>
            </a:lvl9pPr>
          </a:lstStyle>
          <a:p>
            <a:endParaRPr/>
          </a:p>
        </p:txBody>
      </p:sp>
      <p:sp>
        <p:nvSpPr>
          <p:cNvPr id="7" name="Google Shape;7;p1"/>
          <p:cNvSpPr txBox="1">
            <a:spLocks noGrp="1"/>
          </p:cNvSpPr>
          <p:nvPr>
            <p:ph type="body" idx="1"/>
          </p:nvPr>
        </p:nvSpPr>
        <p:spPr>
          <a:xfrm>
            <a:off x="713225" y="1152475"/>
            <a:ext cx="7717500" cy="3416400"/>
          </a:xfrm>
          <a:prstGeom prst="rect">
            <a:avLst/>
          </a:prstGeom>
          <a:noFill/>
          <a:ln>
            <a:noFill/>
          </a:ln>
        </p:spPr>
        <p:txBody>
          <a:bodyPr spcFirstLastPara="1" wrap="square" lIns="91425" tIns="91425" rIns="91425" bIns="91425" anchor="t" anchorCtr="0">
            <a:noAutofit/>
          </a:bodyPr>
          <a:lstStyle>
            <a:lvl1pPr marL="457200" lvl="0" indent="-304800">
              <a:lnSpc>
                <a:spcPct val="100000"/>
              </a:lnSpc>
              <a:spcBef>
                <a:spcPts val="0"/>
              </a:spcBef>
              <a:spcAft>
                <a:spcPts val="0"/>
              </a:spcAft>
              <a:buClr>
                <a:schemeClr val="dk1"/>
              </a:buClr>
              <a:buSzPts val="1200"/>
              <a:buFont typeface="Poppins"/>
              <a:buChar char="●"/>
              <a:defRPr sz="1200">
                <a:solidFill>
                  <a:schemeClr val="dk1"/>
                </a:solidFill>
                <a:latin typeface="Poppins"/>
                <a:ea typeface="Poppins"/>
                <a:cs typeface="Poppins"/>
                <a:sym typeface="Poppins"/>
              </a:defRPr>
            </a:lvl1pPr>
            <a:lvl2pPr marL="914400" lvl="1" indent="-304800">
              <a:lnSpc>
                <a:spcPct val="100000"/>
              </a:lnSpc>
              <a:spcBef>
                <a:spcPts val="0"/>
              </a:spcBef>
              <a:spcAft>
                <a:spcPts val="0"/>
              </a:spcAft>
              <a:buClr>
                <a:schemeClr val="dk1"/>
              </a:buClr>
              <a:buSzPts val="1200"/>
              <a:buFont typeface="Poppins"/>
              <a:buChar char="○"/>
              <a:defRPr sz="1200">
                <a:solidFill>
                  <a:schemeClr val="dk1"/>
                </a:solidFill>
                <a:latin typeface="Poppins"/>
                <a:ea typeface="Poppins"/>
                <a:cs typeface="Poppins"/>
                <a:sym typeface="Poppins"/>
              </a:defRPr>
            </a:lvl2pPr>
            <a:lvl3pPr marL="1371600" lvl="2" indent="-304800">
              <a:lnSpc>
                <a:spcPct val="100000"/>
              </a:lnSpc>
              <a:spcBef>
                <a:spcPts val="0"/>
              </a:spcBef>
              <a:spcAft>
                <a:spcPts val="0"/>
              </a:spcAft>
              <a:buClr>
                <a:schemeClr val="dk1"/>
              </a:buClr>
              <a:buSzPts val="1200"/>
              <a:buFont typeface="Poppins"/>
              <a:buChar char="■"/>
              <a:defRPr sz="1200">
                <a:solidFill>
                  <a:schemeClr val="dk1"/>
                </a:solidFill>
                <a:latin typeface="Poppins"/>
                <a:ea typeface="Poppins"/>
                <a:cs typeface="Poppins"/>
                <a:sym typeface="Poppins"/>
              </a:defRPr>
            </a:lvl3pPr>
            <a:lvl4pPr marL="1828800" lvl="3" indent="-304800">
              <a:lnSpc>
                <a:spcPct val="100000"/>
              </a:lnSpc>
              <a:spcBef>
                <a:spcPts val="0"/>
              </a:spcBef>
              <a:spcAft>
                <a:spcPts val="0"/>
              </a:spcAft>
              <a:buClr>
                <a:schemeClr val="dk1"/>
              </a:buClr>
              <a:buSzPts val="1200"/>
              <a:buFont typeface="Poppins"/>
              <a:buChar char="●"/>
              <a:defRPr sz="1200">
                <a:solidFill>
                  <a:schemeClr val="dk1"/>
                </a:solidFill>
                <a:latin typeface="Poppins"/>
                <a:ea typeface="Poppins"/>
                <a:cs typeface="Poppins"/>
                <a:sym typeface="Poppins"/>
              </a:defRPr>
            </a:lvl4pPr>
            <a:lvl5pPr marL="2286000" lvl="4" indent="-304800">
              <a:lnSpc>
                <a:spcPct val="100000"/>
              </a:lnSpc>
              <a:spcBef>
                <a:spcPts val="0"/>
              </a:spcBef>
              <a:spcAft>
                <a:spcPts val="0"/>
              </a:spcAft>
              <a:buClr>
                <a:schemeClr val="dk1"/>
              </a:buClr>
              <a:buSzPts val="1200"/>
              <a:buFont typeface="Poppins"/>
              <a:buChar char="○"/>
              <a:defRPr sz="1200">
                <a:solidFill>
                  <a:schemeClr val="dk1"/>
                </a:solidFill>
                <a:latin typeface="Poppins"/>
                <a:ea typeface="Poppins"/>
                <a:cs typeface="Poppins"/>
                <a:sym typeface="Poppins"/>
              </a:defRPr>
            </a:lvl5pPr>
            <a:lvl6pPr marL="2743200" lvl="5" indent="-304800">
              <a:lnSpc>
                <a:spcPct val="100000"/>
              </a:lnSpc>
              <a:spcBef>
                <a:spcPts val="0"/>
              </a:spcBef>
              <a:spcAft>
                <a:spcPts val="0"/>
              </a:spcAft>
              <a:buClr>
                <a:schemeClr val="dk1"/>
              </a:buClr>
              <a:buSzPts val="1200"/>
              <a:buFont typeface="Poppins"/>
              <a:buChar char="■"/>
              <a:defRPr sz="1200">
                <a:solidFill>
                  <a:schemeClr val="dk1"/>
                </a:solidFill>
                <a:latin typeface="Poppins"/>
                <a:ea typeface="Poppins"/>
                <a:cs typeface="Poppins"/>
                <a:sym typeface="Poppins"/>
              </a:defRPr>
            </a:lvl6pPr>
            <a:lvl7pPr marL="3200400" lvl="6" indent="-304800">
              <a:lnSpc>
                <a:spcPct val="100000"/>
              </a:lnSpc>
              <a:spcBef>
                <a:spcPts val="0"/>
              </a:spcBef>
              <a:spcAft>
                <a:spcPts val="0"/>
              </a:spcAft>
              <a:buClr>
                <a:schemeClr val="dk1"/>
              </a:buClr>
              <a:buSzPts val="1200"/>
              <a:buFont typeface="Poppins"/>
              <a:buChar char="●"/>
              <a:defRPr sz="1200">
                <a:solidFill>
                  <a:schemeClr val="dk1"/>
                </a:solidFill>
                <a:latin typeface="Poppins"/>
                <a:ea typeface="Poppins"/>
                <a:cs typeface="Poppins"/>
                <a:sym typeface="Poppins"/>
              </a:defRPr>
            </a:lvl7pPr>
            <a:lvl8pPr marL="3657600" lvl="7" indent="-304800">
              <a:lnSpc>
                <a:spcPct val="100000"/>
              </a:lnSpc>
              <a:spcBef>
                <a:spcPts val="0"/>
              </a:spcBef>
              <a:spcAft>
                <a:spcPts val="0"/>
              </a:spcAft>
              <a:buClr>
                <a:schemeClr val="dk1"/>
              </a:buClr>
              <a:buSzPts val="1200"/>
              <a:buFont typeface="Poppins"/>
              <a:buChar char="○"/>
              <a:defRPr sz="1200">
                <a:solidFill>
                  <a:schemeClr val="dk1"/>
                </a:solidFill>
                <a:latin typeface="Poppins"/>
                <a:ea typeface="Poppins"/>
                <a:cs typeface="Poppins"/>
                <a:sym typeface="Poppins"/>
              </a:defRPr>
            </a:lvl8pPr>
            <a:lvl9pPr marL="4114800" lvl="8" indent="-304800">
              <a:lnSpc>
                <a:spcPct val="100000"/>
              </a:lnSpc>
              <a:spcBef>
                <a:spcPts val="0"/>
              </a:spcBef>
              <a:spcAft>
                <a:spcPts val="0"/>
              </a:spcAft>
              <a:buClr>
                <a:schemeClr val="dk1"/>
              </a:buClr>
              <a:buSzPts val="1200"/>
              <a:buFont typeface="Poppins"/>
              <a:buChar char="■"/>
              <a:defRPr sz="1200">
                <a:solidFill>
                  <a:schemeClr val="dk1"/>
                </a:solidFill>
                <a:latin typeface="Poppins"/>
                <a:ea typeface="Poppins"/>
                <a:cs typeface="Poppins"/>
                <a:sym typeface="Poppins"/>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1" r:id="rId3"/>
    <p:sldLayoutId id="2147483653" r:id="rId4"/>
    <p:sldLayoutId id="2147483654" r:id="rId5"/>
    <p:sldLayoutId id="2147483655" r:id="rId6"/>
    <p:sldLayoutId id="2147483656" r:id="rId7"/>
    <p:sldLayoutId id="2147483657" r:id="rId8"/>
    <p:sldLayoutId id="2147483658" r:id="rId9"/>
    <p:sldLayoutId id="2147483659" r:id="rId10"/>
    <p:sldLayoutId id="2147483661" r:id="rId11"/>
    <p:sldLayoutId id="2147483665" r:id="rId12"/>
    <p:sldLayoutId id="2147483669" r:id="rId13"/>
    <p:sldLayoutId id="2147483675" r:id="rId14"/>
    <p:sldLayoutId id="2147483676" r:id="rId15"/>
    <p:sldLayoutId id="2147483677" r:id="rId16"/>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name="simple-light-2">
    <p:bg>
      <p:bgPr>
        <a:solidFill>
          <a:srgbClr val="0E2A47"/>
        </a:solidFill>
        <a:effectLst/>
      </p:bgPr>
    </p:bg>
    <p:spTree>
      <p:nvGrpSpPr>
        <p:cNvPr id="1" name="Shape 319"/>
        <p:cNvGrpSpPr/>
        <p:nvPr/>
      </p:nvGrpSpPr>
      <p:grpSpPr>
        <a:xfrm>
          <a:off x="0" y="0"/>
          <a:ext cx="0" cy="0"/>
          <a:chOff x="0" y="0"/>
          <a:chExt cx="0" cy="0"/>
        </a:xfrm>
      </p:grpSpPr>
      <p:sp>
        <p:nvSpPr>
          <p:cNvPr id="320" name="Google Shape;320;p32"/>
          <p:cNvSpPr txBox="1">
            <a:spLocks noGrp="1"/>
          </p:cNvSpPr>
          <p:nvPr>
            <p:ph type="title"/>
          </p:nvPr>
        </p:nvSpPr>
        <p:spPr>
          <a:xfrm>
            <a:off x="1068100" y="933450"/>
            <a:ext cx="7047300" cy="4824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Clr>
                <a:srgbClr val="FFFFFF"/>
              </a:buClr>
              <a:buSzPts val="2400"/>
              <a:buFont typeface="Proxima Nova Semibold"/>
              <a:buNone/>
              <a:defRPr sz="2400">
                <a:solidFill>
                  <a:srgbClr val="FFFFFF"/>
                </a:solidFill>
                <a:latin typeface="Proxima Nova Semibold"/>
                <a:ea typeface="Proxima Nova Semibold"/>
                <a:cs typeface="Proxima Nova Semibold"/>
                <a:sym typeface="Proxima Nova Semibold"/>
              </a:defRPr>
            </a:lvl1pPr>
            <a:lvl2pPr lvl="1" algn="ctr" rtl="0">
              <a:spcBef>
                <a:spcPts val="0"/>
              </a:spcBef>
              <a:spcAft>
                <a:spcPts val="0"/>
              </a:spcAft>
              <a:buClr>
                <a:srgbClr val="FFFFFF"/>
              </a:buClr>
              <a:buSzPts val="2400"/>
              <a:buFont typeface="Proxima Nova Semibold"/>
              <a:buNone/>
              <a:defRPr sz="2400">
                <a:solidFill>
                  <a:srgbClr val="FFFFFF"/>
                </a:solidFill>
                <a:latin typeface="Proxima Nova Semibold"/>
                <a:ea typeface="Proxima Nova Semibold"/>
                <a:cs typeface="Proxima Nova Semibold"/>
                <a:sym typeface="Proxima Nova Semibold"/>
              </a:defRPr>
            </a:lvl2pPr>
            <a:lvl3pPr lvl="2" algn="ctr" rtl="0">
              <a:spcBef>
                <a:spcPts val="0"/>
              </a:spcBef>
              <a:spcAft>
                <a:spcPts val="0"/>
              </a:spcAft>
              <a:buClr>
                <a:srgbClr val="FFFFFF"/>
              </a:buClr>
              <a:buSzPts val="2400"/>
              <a:buFont typeface="Proxima Nova Semibold"/>
              <a:buNone/>
              <a:defRPr sz="2400">
                <a:solidFill>
                  <a:srgbClr val="FFFFFF"/>
                </a:solidFill>
                <a:latin typeface="Proxima Nova Semibold"/>
                <a:ea typeface="Proxima Nova Semibold"/>
                <a:cs typeface="Proxima Nova Semibold"/>
                <a:sym typeface="Proxima Nova Semibold"/>
              </a:defRPr>
            </a:lvl3pPr>
            <a:lvl4pPr lvl="3" algn="ctr" rtl="0">
              <a:spcBef>
                <a:spcPts val="0"/>
              </a:spcBef>
              <a:spcAft>
                <a:spcPts val="0"/>
              </a:spcAft>
              <a:buClr>
                <a:srgbClr val="FFFFFF"/>
              </a:buClr>
              <a:buSzPts val="2400"/>
              <a:buFont typeface="Proxima Nova Semibold"/>
              <a:buNone/>
              <a:defRPr sz="2400">
                <a:solidFill>
                  <a:srgbClr val="FFFFFF"/>
                </a:solidFill>
                <a:latin typeface="Proxima Nova Semibold"/>
                <a:ea typeface="Proxima Nova Semibold"/>
                <a:cs typeface="Proxima Nova Semibold"/>
                <a:sym typeface="Proxima Nova Semibold"/>
              </a:defRPr>
            </a:lvl4pPr>
            <a:lvl5pPr lvl="4" algn="ctr" rtl="0">
              <a:spcBef>
                <a:spcPts val="0"/>
              </a:spcBef>
              <a:spcAft>
                <a:spcPts val="0"/>
              </a:spcAft>
              <a:buClr>
                <a:srgbClr val="FFFFFF"/>
              </a:buClr>
              <a:buSzPts val="2400"/>
              <a:buFont typeface="Proxima Nova Semibold"/>
              <a:buNone/>
              <a:defRPr sz="2400">
                <a:solidFill>
                  <a:srgbClr val="FFFFFF"/>
                </a:solidFill>
                <a:latin typeface="Proxima Nova Semibold"/>
                <a:ea typeface="Proxima Nova Semibold"/>
                <a:cs typeface="Proxima Nova Semibold"/>
                <a:sym typeface="Proxima Nova Semibold"/>
              </a:defRPr>
            </a:lvl5pPr>
            <a:lvl6pPr lvl="5" algn="ctr" rtl="0">
              <a:spcBef>
                <a:spcPts val="0"/>
              </a:spcBef>
              <a:spcAft>
                <a:spcPts val="0"/>
              </a:spcAft>
              <a:buClr>
                <a:srgbClr val="FFFFFF"/>
              </a:buClr>
              <a:buSzPts val="2400"/>
              <a:buFont typeface="Proxima Nova Semibold"/>
              <a:buNone/>
              <a:defRPr sz="2400">
                <a:solidFill>
                  <a:srgbClr val="FFFFFF"/>
                </a:solidFill>
                <a:latin typeface="Proxima Nova Semibold"/>
                <a:ea typeface="Proxima Nova Semibold"/>
                <a:cs typeface="Proxima Nova Semibold"/>
                <a:sym typeface="Proxima Nova Semibold"/>
              </a:defRPr>
            </a:lvl6pPr>
            <a:lvl7pPr lvl="6" algn="ctr" rtl="0">
              <a:spcBef>
                <a:spcPts val="0"/>
              </a:spcBef>
              <a:spcAft>
                <a:spcPts val="0"/>
              </a:spcAft>
              <a:buClr>
                <a:srgbClr val="FFFFFF"/>
              </a:buClr>
              <a:buSzPts val="2400"/>
              <a:buFont typeface="Proxima Nova Semibold"/>
              <a:buNone/>
              <a:defRPr sz="2400">
                <a:solidFill>
                  <a:srgbClr val="FFFFFF"/>
                </a:solidFill>
                <a:latin typeface="Proxima Nova Semibold"/>
                <a:ea typeface="Proxima Nova Semibold"/>
                <a:cs typeface="Proxima Nova Semibold"/>
                <a:sym typeface="Proxima Nova Semibold"/>
              </a:defRPr>
            </a:lvl7pPr>
            <a:lvl8pPr lvl="7" algn="ctr" rtl="0">
              <a:spcBef>
                <a:spcPts val="0"/>
              </a:spcBef>
              <a:spcAft>
                <a:spcPts val="0"/>
              </a:spcAft>
              <a:buClr>
                <a:srgbClr val="FFFFFF"/>
              </a:buClr>
              <a:buSzPts val="2400"/>
              <a:buFont typeface="Proxima Nova Semibold"/>
              <a:buNone/>
              <a:defRPr sz="2400">
                <a:solidFill>
                  <a:srgbClr val="FFFFFF"/>
                </a:solidFill>
                <a:latin typeface="Proxima Nova Semibold"/>
                <a:ea typeface="Proxima Nova Semibold"/>
                <a:cs typeface="Proxima Nova Semibold"/>
                <a:sym typeface="Proxima Nova Semibold"/>
              </a:defRPr>
            </a:lvl8pPr>
            <a:lvl9pPr lvl="8" algn="ctr" rtl="0">
              <a:spcBef>
                <a:spcPts val="0"/>
              </a:spcBef>
              <a:spcAft>
                <a:spcPts val="0"/>
              </a:spcAft>
              <a:buClr>
                <a:srgbClr val="FFFFFF"/>
              </a:buClr>
              <a:buSzPts val="2400"/>
              <a:buFont typeface="Proxima Nova Semibold"/>
              <a:buNone/>
              <a:defRPr sz="2400">
                <a:solidFill>
                  <a:srgbClr val="FFFFFF"/>
                </a:solidFill>
                <a:latin typeface="Proxima Nova Semibold"/>
                <a:ea typeface="Proxima Nova Semibold"/>
                <a:cs typeface="Proxima Nova Semibold"/>
                <a:sym typeface="Proxima Nova Semibold"/>
              </a:defRPr>
            </a:lvl9pPr>
          </a:lstStyle>
          <a:p>
            <a:endParaRPr/>
          </a:p>
        </p:txBody>
      </p:sp>
      <p:sp>
        <p:nvSpPr>
          <p:cNvPr id="321" name="Google Shape;321;p32"/>
          <p:cNvSpPr txBox="1">
            <a:spLocks noGrp="1"/>
          </p:cNvSpPr>
          <p:nvPr>
            <p:ph type="body" idx="1"/>
          </p:nvPr>
        </p:nvSpPr>
        <p:spPr>
          <a:xfrm>
            <a:off x="1068100" y="1695450"/>
            <a:ext cx="7047300" cy="2502000"/>
          </a:xfrm>
          <a:prstGeom prst="rect">
            <a:avLst/>
          </a:prstGeom>
          <a:noFill/>
          <a:ln>
            <a:noFill/>
          </a:ln>
        </p:spPr>
        <p:txBody>
          <a:bodyPr spcFirstLastPara="1" wrap="square" lIns="91425" tIns="91425" rIns="91425" bIns="91425" anchor="t" anchorCtr="0">
            <a:noAutofit/>
          </a:bodyPr>
          <a:lstStyle>
            <a:lvl1pPr marL="457200" lvl="0"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1pPr>
            <a:lvl2pPr marL="914400" lvl="1"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2pPr>
            <a:lvl3pPr marL="1371600" lvl="2"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3pPr>
            <a:lvl4pPr marL="1828800" lvl="3"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4pPr>
            <a:lvl5pPr marL="2286000" lvl="4"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5pPr>
            <a:lvl6pPr marL="2743200" lvl="5"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6pPr>
            <a:lvl7pPr marL="3200400" lvl="6"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7pPr>
            <a:lvl8pPr marL="3657600" lvl="7"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8pPr>
            <a:lvl9pPr marL="4114800" lvl="8"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9pPr>
          </a:lstStyle>
          <a:p>
            <a:endParaRPr/>
          </a:p>
        </p:txBody>
      </p:sp>
    </p:spTree>
  </p:cSld>
  <p:clrMap bg1="lt1" tx1="dk1" bg2="dk2" tx2="lt2" accent1="accent1" accent2="accent2" accent3="accent3" accent4="accent4" accent5="accent5" accent6="accent6" hlink="hlink" folHlink="folHlink"/>
  <p:sldLayoutIdLst>
    <p:sldLayoutId id="2147483678" r:id="rId1"/>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10.png"/></Relationships>
</file>

<file path=ppt/slides/_rels/slide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13.xml"/><Relationship Id="rId4" Type="http://schemas.openxmlformats.org/officeDocument/2006/relationships/image" Target="../media/image9.jpg"/></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10.xml"/><Relationship Id="rId6" Type="http://schemas.openxmlformats.org/officeDocument/2006/relationships/image" Target="../media/image12.jpg"/><Relationship Id="rId5" Type="http://schemas.openxmlformats.org/officeDocument/2006/relationships/image" Target="../media/image11.png"/><Relationship Id="rId4" Type="http://schemas.openxmlformats.org/officeDocument/2006/relationships/image" Target="../media/image10.pn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10.png"/><Relationship Id="rId5" Type="http://schemas.openxmlformats.org/officeDocument/2006/relationships/image" Target="../media/image9.jpg"/><Relationship Id="rId4" Type="http://schemas.openxmlformats.org/officeDocument/2006/relationships/image" Target="../media/image13.jpg"/></Relationships>
</file>

<file path=ppt/slides/_rels/slide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5.xml"/><Relationship Id="rId1" Type="http://schemas.openxmlformats.org/officeDocument/2006/relationships/slideLayout" Target="../slideLayouts/slideLayout11.xml"/><Relationship Id="rId6" Type="http://schemas.openxmlformats.org/officeDocument/2006/relationships/image" Target="../media/image9.jpg"/><Relationship Id="rId5" Type="http://schemas.openxmlformats.org/officeDocument/2006/relationships/image" Target="../media/image10.png"/><Relationship Id="rId4" Type="http://schemas.microsoft.com/office/2007/relationships/hdphoto" Target="../media/hdphoto1.wdp"/></Relationships>
</file>

<file path=ppt/slides/_rels/slide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6.xml"/><Relationship Id="rId1" Type="http://schemas.openxmlformats.org/officeDocument/2006/relationships/slideLayout" Target="../slideLayouts/slideLayout11.xml"/><Relationship Id="rId6" Type="http://schemas.openxmlformats.org/officeDocument/2006/relationships/image" Target="../media/image9.jpg"/><Relationship Id="rId5" Type="http://schemas.openxmlformats.org/officeDocument/2006/relationships/image" Target="../media/image10.png"/><Relationship Id="rId4" Type="http://schemas.microsoft.com/office/2007/relationships/hdphoto" Target="../media/hdphoto2.wdp"/></Relationships>
</file>

<file path=ppt/slides/_rels/slide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7.xml"/><Relationship Id="rId1" Type="http://schemas.openxmlformats.org/officeDocument/2006/relationships/slideLayout" Target="../slideLayouts/slideLayout11.xml"/><Relationship Id="rId6" Type="http://schemas.openxmlformats.org/officeDocument/2006/relationships/image" Target="../media/image9.jpg"/><Relationship Id="rId5" Type="http://schemas.openxmlformats.org/officeDocument/2006/relationships/image" Target="../media/image10.png"/><Relationship Id="rId4" Type="http://schemas.microsoft.com/office/2007/relationships/hdphoto" Target="../media/hdphoto3.wdp"/></Relationships>
</file>

<file path=ppt/slides/_rels/slide8.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8.xml"/><Relationship Id="rId1" Type="http://schemas.openxmlformats.org/officeDocument/2006/relationships/slideLayout" Target="../slideLayouts/slideLayout8.xml"/><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8" Type="http://schemas.openxmlformats.org/officeDocument/2006/relationships/image" Target="../media/image20.svg"/><Relationship Id="rId13" Type="http://schemas.openxmlformats.org/officeDocument/2006/relationships/image" Target="../media/image25.png"/><Relationship Id="rId3" Type="http://schemas.openxmlformats.org/officeDocument/2006/relationships/image" Target="../media/image9.jpg"/><Relationship Id="rId7" Type="http://schemas.openxmlformats.org/officeDocument/2006/relationships/image" Target="../media/image19.png"/><Relationship Id="rId12" Type="http://schemas.openxmlformats.org/officeDocument/2006/relationships/image" Target="../media/image24.svg"/><Relationship Id="rId2" Type="http://schemas.openxmlformats.org/officeDocument/2006/relationships/notesSlide" Target="../notesSlides/notesSlide9.xml"/><Relationship Id="rId1" Type="http://schemas.openxmlformats.org/officeDocument/2006/relationships/slideLayout" Target="../slideLayouts/slideLayout3.xml"/><Relationship Id="rId6" Type="http://schemas.openxmlformats.org/officeDocument/2006/relationships/image" Target="../media/image18.svg"/><Relationship Id="rId11" Type="http://schemas.openxmlformats.org/officeDocument/2006/relationships/image" Target="../media/image23.png"/><Relationship Id="rId5" Type="http://schemas.openxmlformats.org/officeDocument/2006/relationships/image" Target="../media/image17.png"/><Relationship Id="rId10" Type="http://schemas.openxmlformats.org/officeDocument/2006/relationships/image" Target="../media/image22.svg"/><Relationship Id="rId4" Type="http://schemas.openxmlformats.org/officeDocument/2006/relationships/image" Target="../media/image10.png"/><Relationship Id="rId9" Type="http://schemas.openxmlformats.org/officeDocument/2006/relationships/image" Target="../media/image21.png"/><Relationship Id="rId14" Type="http://schemas.openxmlformats.org/officeDocument/2006/relationships/image" Target="../media/image26.svg"/></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27.svg"/><Relationship Id="rId2" Type="http://schemas.openxmlformats.org/officeDocument/2006/relationships/notesSlide" Target="../notesSlides/notesSlide10.xml"/><Relationship Id="rId1" Type="http://schemas.openxmlformats.org/officeDocument/2006/relationships/slideLayout" Target="../slideLayouts/slideLayout10.xml"/><Relationship Id="rId6" Type="http://schemas.openxmlformats.org/officeDocument/2006/relationships/image" Target="../media/image17.png"/><Relationship Id="rId5" Type="http://schemas.openxmlformats.org/officeDocument/2006/relationships/image" Target="../media/image9.jpg"/><Relationship Id="rId4" Type="http://schemas.openxmlformats.org/officeDocument/2006/relationships/image" Target="../media/image10.png"/></Relationships>
</file>

<file path=ppt/slides/_rels/slide11.xml.rels><?xml version="1.0" encoding="UTF-8" standalone="yes"?>
<Relationships xmlns="http://schemas.openxmlformats.org/package/2006/relationships"><Relationship Id="rId3" Type="http://schemas.openxmlformats.org/officeDocument/2006/relationships/image" Target="../media/image28.png"/><Relationship Id="rId7" Type="http://schemas.openxmlformats.org/officeDocument/2006/relationships/image" Target="../media/image30.svg"/><Relationship Id="rId2" Type="http://schemas.openxmlformats.org/officeDocument/2006/relationships/notesSlide" Target="../notesSlides/notesSlide11.xml"/><Relationship Id="rId1" Type="http://schemas.openxmlformats.org/officeDocument/2006/relationships/slideLayout" Target="../slideLayouts/slideLayout11.xml"/><Relationship Id="rId6" Type="http://schemas.openxmlformats.org/officeDocument/2006/relationships/image" Target="../media/image29.png"/><Relationship Id="rId5" Type="http://schemas.openxmlformats.org/officeDocument/2006/relationships/image" Target="../media/image9.jpg"/><Relationship Id="rId4" Type="http://schemas.openxmlformats.org/officeDocument/2006/relationships/image" Target="../media/image10.png"/></Relationships>
</file>

<file path=ppt/slides/_rels/slide12.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31.png"/><Relationship Id="rId7" Type="http://schemas.openxmlformats.org/officeDocument/2006/relationships/image" Target="../media/image29.png"/><Relationship Id="rId2" Type="http://schemas.openxmlformats.org/officeDocument/2006/relationships/notesSlide" Target="../notesSlides/notesSlide12.xml"/><Relationship Id="rId1" Type="http://schemas.openxmlformats.org/officeDocument/2006/relationships/slideLayout" Target="../slideLayouts/slideLayout11.xml"/><Relationship Id="rId6" Type="http://schemas.openxmlformats.org/officeDocument/2006/relationships/image" Target="../media/image9.jpg"/><Relationship Id="rId5" Type="http://schemas.openxmlformats.org/officeDocument/2006/relationships/image" Target="../media/image10.png"/><Relationship Id="rId4" Type="http://schemas.microsoft.com/office/2007/relationships/hdphoto" Target="../media/hdphoto4.wdp"/></Relationships>
</file>

<file path=ppt/slides/_rels/slide13.xml.rels><?xml version="1.0" encoding="UTF-8" standalone="yes"?>
<Relationships xmlns="http://schemas.openxmlformats.org/package/2006/relationships"><Relationship Id="rId3" Type="http://schemas.openxmlformats.org/officeDocument/2006/relationships/image" Target="../media/image32.jpg"/><Relationship Id="rId7" Type="http://schemas.openxmlformats.org/officeDocument/2006/relationships/image" Target="../media/image30.svg"/><Relationship Id="rId2" Type="http://schemas.openxmlformats.org/officeDocument/2006/relationships/notesSlide" Target="../notesSlides/notesSlide13.xml"/><Relationship Id="rId1" Type="http://schemas.openxmlformats.org/officeDocument/2006/relationships/slideLayout" Target="../slideLayouts/slideLayout11.xml"/><Relationship Id="rId6" Type="http://schemas.openxmlformats.org/officeDocument/2006/relationships/image" Target="../media/image29.png"/><Relationship Id="rId5" Type="http://schemas.openxmlformats.org/officeDocument/2006/relationships/image" Target="../media/image9.jpg"/><Relationship Id="rId4" Type="http://schemas.openxmlformats.org/officeDocument/2006/relationships/image" Target="../media/image10.png"/></Relationships>
</file>

<file path=ppt/slides/_rels/slide14.xml.rels><?xml version="1.0" encoding="UTF-8" standalone="yes"?>
<Relationships xmlns="http://schemas.openxmlformats.org/package/2006/relationships"><Relationship Id="rId3" Type="http://schemas.openxmlformats.org/officeDocument/2006/relationships/image" Target="../media/image33.jpg"/><Relationship Id="rId7" Type="http://schemas.openxmlformats.org/officeDocument/2006/relationships/image" Target="../media/image9.jpg"/><Relationship Id="rId2" Type="http://schemas.openxmlformats.org/officeDocument/2006/relationships/notesSlide" Target="../notesSlides/notesSlide14.xml"/><Relationship Id="rId1" Type="http://schemas.openxmlformats.org/officeDocument/2006/relationships/slideLayout" Target="../slideLayouts/slideLayout11.xml"/><Relationship Id="rId6" Type="http://schemas.openxmlformats.org/officeDocument/2006/relationships/image" Target="../media/image30.svg"/><Relationship Id="rId5" Type="http://schemas.openxmlformats.org/officeDocument/2006/relationships/image" Target="../media/image29.png"/><Relationship Id="rId4" Type="http://schemas.openxmlformats.org/officeDocument/2006/relationships/image" Target="../media/image10.png"/></Relationships>
</file>

<file path=ppt/slides/_rels/slide15.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34.svg"/><Relationship Id="rId2" Type="http://schemas.openxmlformats.org/officeDocument/2006/relationships/notesSlide" Target="../notesSlides/notesSlide15.xml"/><Relationship Id="rId1" Type="http://schemas.openxmlformats.org/officeDocument/2006/relationships/slideLayout" Target="../slideLayouts/slideLayout10.xml"/><Relationship Id="rId6" Type="http://schemas.openxmlformats.org/officeDocument/2006/relationships/image" Target="../media/image19.png"/><Relationship Id="rId5" Type="http://schemas.openxmlformats.org/officeDocument/2006/relationships/image" Target="../media/image9.jpg"/><Relationship Id="rId4" Type="http://schemas.openxmlformats.org/officeDocument/2006/relationships/image" Target="../media/image10.png"/></Relationships>
</file>

<file path=ppt/slides/_rels/slide16.xml.rels><?xml version="1.0" encoding="UTF-8" standalone="yes"?>
<Relationships xmlns="http://schemas.openxmlformats.org/package/2006/relationships"><Relationship Id="rId3" Type="http://schemas.openxmlformats.org/officeDocument/2006/relationships/image" Target="../media/image10.png"/><Relationship Id="rId7" Type="http://schemas.openxmlformats.org/officeDocument/2006/relationships/image" Target="../media/image35.jpg"/><Relationship Id="rId2" Type="http://schemas.openxmlformats.org/officeDocument/2006/relationships/notesSlide" Target="../notesSlides/notesSlide16.xml"/><Relationship Id="rId1" Type="http://schemas.openxmlformats.org/officeDocument/2006/relationships/slideLayout" Target="../slideLayouts/slideLayout14.xml"/><Relationship Id="rId6" Type="http://schemas.openxmlformats.org/officeDocument/2006/relationships/image" Target="../media/image9.jpg"/><Relationship Id="rId5" Type="http://schemas.openxmlformats.org/officeDocument/2006/relationships/image" Target="../media/image34.svg"/><Relationship Id="rId4" Type="http://schemas.openxmlformats.org/officeDocument/2006/relationships/image" Target="../media/image19.png"/></Relationships>
</file>

<file path=ppt/slides/_rels/slide17.xml.rels><?xml version="1.0" encoding="UTF-8" standalone="yes"?>
<Relationships xmlns="http://schemas.openxmlformats.org/package/2006/relationships"><Relationship Id="rId8" Type="http://schemas.microsoft.com/office/2007/relationships/hdphoto" Target="../media/hdphoto6.wdp"/><Relationship Id="rId3" Type="http://schemas.openxmlformats.org/officeDocument/2006/relationships/image" Target="../media/image10.png"/><Relationship Id="rId7" Type="http://schemas.openxmlformats.org/officeDocument/2006/relationships/image" Target="../media/image37.png"/><Relationship Id="rId2" Type="http://schemas.openxmlformats.org/officeDocument/2006/relationships/notesSlide" Target="../notesSlides/notesSlide17.xml"/><Relationship Id="rId1" Type="http://schemas.openxmlformats.org/officeDocument/2006/relationships/slideLayout" Target="../slideLayouts/slideLayout12.xml"/><Relationship Id="rId6" Type="http://schemas.microsoft.com/office/2007/relationships/hdphoto" Target="../media/hdphoto5.wdp"/><Relationship Id="rId5" Type="http://schemas.openxmlformats.org/officeDocument/2006/relationships/image" Target="../media/image36.png"/><Relationship Id="rId10" Type="http://schemas.microsoft.com/office/2007/relationships/hdphoto" Target="../media/hdphoto7.wdp"/><Relationship Id="rId4" Type="http://schemas.openxmlformats.org/officeDocument/2006/relationships/image" Target="../media/image9.jpg"/><Relationship Id="rId9" Type="http://schemas.openxmlformats.org/officeDocument/2006/relationships/image" Target="../media/image38.png"/></Relationships>
</file>

<file path=ppt/slides/_rels/slide18.xml.rels><?xml version="1.0" encoding="UTF-8" standalone="yes"?>
<Relationships xmlns="http://schemas.openxmlformats.org/package/2006/relationships"><Relationship Id="rId3" Type="http://schemas.openxmlformats.org/officeDocument/2006/relationships/image" Target="../media/image10.png"/><Relationship Id="rId7" Type="http://schemas.openxmlformats.org/officeDocument/2006/relationships/image" Target="../media/image39.jpg"/><Relationship Id="rId2" Type="http://schemas.openxmlformats.org/officeDocument/2006/relationships/notesSlide" Target="../notesSlides/notesSlide18.xml"/><Relationship Id="rId1" Type="http://schemas.openxmlformats.org/officeDocument/2006/relationships/slideLayout" Target="../slideLayouts/slideLayout14.xml"/><Relationship Id="rId6" Type="http://schemas.openxmlformats.org/officeDocument/2006/relationships/image" Target="../media/image9.jpg"/><Relationship Id="rId5" Type="http://schemas.openxmlformats.org/officeDocument/2006/relationships/image" Target="../media/image34.svg"/><Relationship Id="rId4" Type="http://schemas.openxmlformats.org/officeDocument/2006/relationships/image" Target="../media/image19.png"/></Relationships>
</file>

<file path=ppt/slides/_rels/slide19.xml.rels><?xml version="1.0" encoding="UTF-8" standalone="yes"?>
<Relationships xmlns="http://schemas.openxmlformats.org/package/2006/relationships"><Relationship Id="rId8" Type="http://schemas.openxmlformats.org/officeDocument/2006/relationships/image" Target="../media/image43.jpeg"/><Relationship Id="rId3" Type="http://schemas.openxmlformats.org/officeDocument/2006/relationships/image" Target="../media/image10.png"/><Relationship Id="rId7" Type="http://schemas.openxmlformats.org/officeDocument/2006/relationships/image" Target="../media/image42.jpeg"/><Relationship Id="rId2" Type="http://schemas.openxmlformats.org/officeDocument/2006/relationships/notesSlide" Target="../notesSlides/notesSlide19.xml"/><Relationship Id="rId1" Type="http://schemas.openxmlformats.org/officeDocument/2006/relationships/slideLayout" Target="../slideLayouts/slideLayout12.xml"/><Relationship Id="rId6" Type="http://schemas.openxmlformats.org/officeDocument/2006/relationships/image" Target="../media/image41.jpeg"/><Relationship Id="rId5" Type="http://schemas.openxmlformats.org/officeDocument/2006/relationships/image" Target="../media/image40.jpeg"/><Relationship Id="rId10" Type="http://schemas.openxmlformats.org/officeDocument/2006/relationships/image" Target="../media/image45.jpeg"/><Relationship Id="rId4" Type="http://schemas.openxmlformats.org/officeDocument/2006/relationships/image" Target="../media/image9.jpg"/><Relationship Id="rId9" Type="http://schemas.openxmlformats.org/officeDocument/2006/relationships/image" Target="../media/image44.jpeg"/></Relationships>
</file>

<file path=ppt/slides/_rels/slide20.xml.rels><?xml version="1.0" encoding="UTF-8" standalone="yes"?>
<Relationships xmlns="http://schemas.openxmlformats.org/package/2006/relationships"><Relationship Id="rId8" Type="http://schemas.microsoft.com/office/2007/relationships/hdphoto" Target="../media/hdphoto8.wdp"/><Relationship Id="rId3" Type="http://schemas.openxmlformats.org/officeDocument/2006/relationships/image" Target="../media/image10.png"/><Relationship Id="rId7" Type="http://schemas.openxmlformats.org/officeDocument/2006/relationships/image" Target="../media/image46.png"/><Relationship Id="rId2" Type="http://schemas.openxmlformats.org/officeDocument/2006/relationships/notesSlide" Target="../notesSlides/notesSlide20.xml"/><Relationship Id="rId1" Type="http://schemas.openxmlformats.org/officeDocument/2006/relationships/slideLayout" Target="../slideLayouts/slideLayout14.xml"/><Relationship Id="rId6" Type="http://schemas.openxmlformats.org/officeDocument/2006/relationships/image" Target="../media/image9.jpg"/><Relationship Id="rId5" Type="http://schemas.openxmlformats.org/officeDocument/2006/relationships/image" Target="../media/image34.svg"/><Relationship Id="rId4" Type="http://schemas.openxmlformats.org/officeDocument/2006/relationships/image" Target="../media/image19.png"/></Relationships>
</file>

<file path=ppt/slides/_rels/slide21.xml.rels><?xml version="1.0" encoding="UTF-8" standalone="yes"?>
<Relationships xmlns="http://schemas.openxmlformats.org/package/2006/relationships"><Relationship Id="rId8" Type="http://schemas.openxmlformats.org/officeDocument/2006/relationships/image" Target="../media/image49.jpg"/><Relationship Id="rId3" Type="http://schemas.openxmlformats.org/officeDocument/2006/relationships/image" Target="../media/image10.png"/><Relationship Id="rId7" Type="http://schemas.openxmlformats.org/officeDocument/2006/relationships/image" Target="../media/image48.jpg"/><Relationship Id="rId2" Type="http://schemas.openxmlformats.org/officeDocument/2006/relationships/notesSlide" Target="../notesSlides/notesSlide21.xml"/><Relationship Id="rId1" Type="http://schemas.openxmlformats.org/officeDocument/2006/relationships/slideLayout" Target="../slideLayouts/slideLayout12.xml"/><Relationship Id="rId6" Type="http://schemas.microsoft.com/office/2007/relationships/hdphoto" Target="../media/hdphoto9.wdp"/><Relationship Id="rId5" Type="http://schemas.openxmlformats.org/officeDocument/2006/relationships/image" Target="../media/image47.png"/><Relationship Id="rId4" Type="http://schemas.openxmlformats.org/officeDocument/2006/relationships/image" Target="../media/image9.jpg"/><Relationship Id="rId9" Type="http://schemas.openxmlformats.org/officeDocument/2006/relationships/image" Target="../media/image50.jpg"/></Relationships>
</file>

<file path=ppt/slides/_rels/slide22.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51.svg"/><Relationship Id="rId2" Type="http://schemas.openxmlformats.org/officeDocument/2006/relationships/notesSlide" Target="../notesSlides/notesSlide22.xml"/><Relationship Id="rId1" Type="http://schemas.openxmlformats.org/officeDocument/2006/relationships/slideLayout" Target="../slideLayouts/slideLayout10.xml"/><Relationship Id="rId6" Type="http://schemas.openxmlformats.org/officeDocument/2006/relationships/image" Target="../media/image23.png"/><Relationship Id="rId5" Type="http://schemas.openxmlformats.org/officeDocument/2006/relationships/image" Target="../media/image9.jpg"/><Relationship Id="rId4" Type="http://schemas.openxmlformats.org/officeDocument/2006/relationships/image" Target="../media/image10.png"/></Relationships>
</file>

<file path=ppt/slides/_rels/slide23.xml.rels><?xml version="1.0" encoding="UTF-8" standalone="yes"?>
<Relationships xmlns="http://schemas.openxmlformats.org/package/2006/relationships"><Relationship Id="rId3" Type="http://schemas.openxmlformats.org/officeDocument/2006/relationships/image" Target="../media/image52.jpg"/><Relationship Id="rId7" Type="http://schemas.openxmlformats.org/officeDocument/2006/relationships/image" Target="../media/image54.svg"/><Relationship Id="rId2" Type="http://schemas.openxmlformats.org/officeDocument/2006/relationships/notesSlide" Target="../notesSlides/notesSlide23.xml"/><Relationship Id="rId1" Type="http://schemas.openxmlformats.org/officeDocument/2006/relationships/slideLayout" Target="../slideLayouts/slideLayout11.xml"/><Relationship Id="rId6" Type="http://schemas.openxmlformats.org/officeDocument/2006/relationships/image" Target="../media/image53.png"/><Relationship Id="rId5" Type="http://schemas.openxmlformats.org/officeDocument/2006/relationships/image" Target="../media/image9.jpg"/><Relationship Id="rId4" Type="http://schemas.openxmlformats.org/officeDocument/2006/relationships/image" Target="../media/image10.png"/></Relationships>
</file>

<file path=ppt/slides/_rels/slide24.xml.rels><?xml version="1.0" encoding="UTF-8" standalone="yes"?>
<Relationships xmlns="http://schemas.openxmlformats.org/package/2006/relationships"><Relationship Id="rId3" Type="http://schemas.openxmlformats.org/officeDocument/2006/relationships/image" Target="../media/image55.jpg"/><Relationship Id="rId7" Type="http://schemas.openxmlformats.org/officeDocument/2006/relationships/image" Target="../media/image54.svg"/><Relationship Id="rId2" Type="http://schemas.openxmlformats.org/officeDocument/2006/relationships/notesSlide" Target="../notesSlides/notesSlide24.xml"/><Relationship Id="rId1" Type="http://schemas.openxmlformats.org/officeDocument/2006/relationships/slideLayout" Target="../slideLayouts/slideLayout11.xml"/><Relationship Id="rId6" Type="http://schemas.openxmlformats.org/officeDocument/2006/relationships/image" Target="../media/image53.png"/><Relationship Id="rId5" Type="http://schemas.openxmlformats.org/officeDocument/2006/relationships/image" Target="../media/image9.jpg"/><Relationship Id="rId4" Type="http://schemas.openxmlformats.org/officeDocument/2006/relationships/image" Target="../media/image10.png"/></Relationships>
</file>

<file path=ppt/slides/_rels/slide25.xml.rels><?xml version="1.0" encoding="UTF-8" standalone="yes"?>
<Relationships xmlns="http://schemas.openxmlformats.org/package/2006/relationships"><Relationship Id="rId3" Type="http://schemas.openxmlformats.org/officeDocument/2006/relationships/image" Target="../media/image56.jpg"/><Relationship Id="rId7" Type="http://schemas.openxmlformats.org/officeDocument/2006/relationships/image" Target="../media/image54.svg"/><Relationship Id="rId2" Type="http://schemas.openxmlformats.org/officeDocument/2006/relationships/notesSlide" Target="../notesSlides/notesSlide25.xml"/><Relationship Id="rId1" Type="http://schemas.openxmlformats.org/officeDocument/2006/relationships/slideLayout" Target="../slideLayouts/slideLayout11.xml"/><Relationship Id="rId6" Type="http://schemas.openxmlformats.org/officeDocument/2006/relationships/image" Target="../media/image53.png"/><Relationship Id="rId5" Type="http://schemas.openxmlformats.org/officeDocument/2006/relationships/image" Target="../media/image9.jpg"/><Relationship Id="rId4" Type="http://schemas.openxmlformats.org/officeDocument/2006/relationships/image" Target="../media/image10.png"/></Relationships>
</file>

<file path=ppt/slides/_rels/slide26.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57.svg"/><Relationship Id="rId2" Type="http://schemas.openxmlformats.org/officeDocument/2006/relationships/notesSlide" Target="../notesSlides/notesSlide26.xml"/><Relationship Id="rId1" Type="http://schemas.openxmlformats.org/officeDocument/2006/relationships/slideLayout" Target="../slideLayouts/slideLayout10.xml"/><Relationship Id="rId6" Type="http://schemas.openxmlformats.org/officeDocument/2006/relationships/image" Target="../media/image21.png"/><Relationship Id="rId5" Type="http://schemas.openxmlformats.org/officeDocument/2006/relationships/image" Target="../media/image9.jpg"/><Relationship Id="rId4" Type="http://schemas.openxmlformats.org/officeDocument/2006/relationships/image" Target="../media/image10.png"/></Relationships>
</file>

<file path=ppt/slides/_rels/slide27.xml.rels><?xml version="1.0" encoding="UTF-8" standalone="yes"?>
<Relationships xmlns="http://schemas.openxmlformats.org/package/2006/relationships"><Relationship Id="rId8" Type="http://schemas.microsoft.com/office/2007/relationships/hdphoto" Target="../media/hdphoto11.wdp"/><Relationship Id="rId3" Type="http://schemas.openxmlformats.org/officeDocument/2006/relationships/image" Target="../media/image10.png"/><Relationship Id="rId7" Type="http://schemas.openxmlformats.org/officeDocument/2006/relationships/image" Target="../media/image59.png"/><Relationship Id="rId2" Type="http://schemas.openxmlformats.org/officeDocument/2006/relationships/notesSlide" Target="../notesSlides/notesSlide27.xml"/><Relationship Id="rId1" Type="http://schemas.openxmlformats.org/officeDocument/2006/relationships/slideLayout" Target="../slideLayouts/slideLayout12.xml"/><Relationship Id="rId6" Type="http://schemas.microsoft.com/office/2007/relationships/hdphoto" Target="../media/hdphoto10.wdp"/><Relationship Id="rId5" Type="http://schemas.openxmlformats.org/officeDocument/2006/relationships/image" Target="../media/image58.png"/><Relationship Id="rId4" Type="http://schemas.openxmlformats.org/officeDocument/2006/relationships/image" Target="../media/image9.jpg"/></Relationships>
</file>

<file path=ppt/slides/_rels/slide28.xml.rels><?xml version="1.0" encoding="UTF-8" standalone="yes"?>
<Relationships xmlns="http://schemas.openxmlformats.org/package/2006/relationships"><Relationship Id="rId8" Type="http://schemas.microsoft.com/office/2007/relationships/hdphoto" Target="../media/hdphoto13.wdp"/><Relationship Id="rId3" Type="http://schemas.openxmlformats.org/officeDocument/2006/relationships/image" Target="../media/image10.png"/><Relationship Id="rId7" Type="http://schemas.openxmlformats.org/officeDocument/2006/relationships/image" Target="../media/image61.png"/><Relationship Id="rId2" Type="http://schemas.openxmlformats.org/officeDocument/2006/relationships/notesSlide" Target="../notesSlides/notesSlide28.xml"/><Relationship Id="rId1" Type="http://schemas.openxmlformats.org/officeDocument/2006/relationships/slideLayout" Target="../slideLayouts/slideLayout12.xml"/><Relationship Id="rId6" Type="http://schemas.microsoft.com/office/2007/relationships/hdphoto" Target="../media/hdphoto12.wdp"/><Relationship Id="rId5" Type="http://schemas.openxmlformats.org/officeDocument/2006/relationships/image" Target="../media/image60.png"/><Relationship Id="rId4" Type="http://schemas.openxmlformats.org/officeDocument/2006/relationships/image" Target="../media/image9.jpg"/></Relationships>
</file>

<file path=ppt/slides/_rels/slide29.xml.rels><?xml version="1.0" encoding="UTF-8" standalone="yes"?>
<Relationships xmlns="http://schemas.openxmlformats.org/package/2006/relationships"><Relationship Id="rId8" Type="http://schemas.microsoft.com/office/2007/relationships/hdphoto" Target="../media/hdphoto15.wdp"/><Relationship Id="rId3" Type="http://schemas.openxmlformats.org/officeDocument/2006/relationships/image" Target="../media/image10.png"/><Relationship Id="rId7" Type="http://schemas.openxmlformats.org/officeDocument/2006/relationships/image" Target="../media/image63.png"/><Relationship Id="rId2" Type="http://schemas.openxmlformats.org/officeDocument/2006/relationships/notesSlide" Target="../notesSlides/notesSlide29.xml"/><Relationship Id="rId1" Type="http://schemas.openxmlformats.org/officeDocument/2006/relationships/slideLayout" Target="../slideLayouts/slideLayout12.xml"/><Relationship Id="rId6" Type="http://schemas.microsoft.com/office/2007/relationships/hdphoto" Target="../media/hdphoto14.wdp"/><Relationship Id="rId5" Type="http://schemas.openxmlformats.org/officeDocument/2006/relationships/image" Target="../media/image62.png"/><Relationship Id="rId4" Type="http://schemas.openxmlformats.org/officeDocument/2006/relationships/image" Target="../media/image9.jpg"/></Relationships>
</file>

<file path=ppt/slides/_rels/slide30.xml.rels><?xml version="1.0" encoding="UTF-8" standalone="yes"?>
<Relationships xmlns="http://schemas.openxmlformats.org/package/2006/relationships"><Relationship Id="rId8" Type="http://schemas.microsoft.com/office/2007/relationships/hdphoto" Target="../media/hdphoto17.wdp"/><Relationship Id="rId3" Type="http://schemas.openxmlformats.org/officeDocument/2006/relationships/image" Target="../media/image10.png"/><Relationship Id="rId7" Type="http://schemas.openxmlformats.org/officeDocument/2006/relationships/image" Target="../media/image65.png"/><Relationship Id="rId2" Type="http://schemas.openxmlformats.org/officeDocument/2006/relationships/notesSlide" Target="../notesSlides/notesSlide30.xml"/><Relationship Id="rId1" Type="http://schemas.openxmlformats.org/officeDocument/2006/relationships/slideLayout" Target="../slideLayouts/slideLayout12.xml"/><Relationship Id="rId6" Type="http://schemas.microsoft.com/office/2007/relationships/hdphoto" Target="../media/hdphoto16.wdp"/><Relationship Id="rId5" Type="http://schemas.openxmlformats.org/officeDocument/2006/relationships/image" Target="../media/image64.png"/><Relationship Id="rId4" Type="http://schemas.openxmlformats.org/officeDocument/2006/relationships/image" Target="../media/image9.jpg"/></Relationships>
</file>

<file path=ppt/slides/_rels/slide3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1.xml"/><Relationship Id="rId1" Type="http://schemas.openxmlformats.org/officeDocument/2006/relationships/slideLayout" Target="../slideLayouts/slideLayout12.xml"/><Relationship Id="rId6" Type="http://schemas.microsoft.com/office/2007/relationships/hdphoto" Target="../media/hdphoto18.wdp"/><Relationship Id="rId5" Type="http://schemas.openxmlformats.org/officeDocument/2006/relationships/image" Target="../media/image66.png"/><Relationship Id="rId4" Type="http://schemas.openxmlformats.org/officeDocument/2006/relationships/image" Target="../media/image9.jpg"/></Relationships>
</file>

<file path=ppt/slides/_rels/slide32.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67.svg"/><Relationship Id="rId2" Type="http://schemas.openxmlformats.org/officeDocument/2006/relationships/notesSlide" Target="../notesSlides/notesSlide32.xml"/><Relationship Id="rId1" Type="http://schemas.openxmlformats.org/officeDocument/2006/relationships/slideLayout" Target="../slideLayouts/slideLayout10.xml"/><Relationship Id="rId6" Type="http://schemas.openxmlformats.org/officeDocument/2006/relationships/image" Target="../media/image25.png"/><Relationship Id="rId5" Type="http://schemas.openxmlformats.org/officeDocument/2006/relationships/image" Target="../media/image9.jpg"/><Relationship Id="rId4" Type="http://schemas.openxmlformats.org/officeDocument/2006/relationships/image" Target="../media/image10.png"/></Relationships>
</file>

<file path=ppt/slides/_rels/slide3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3.xml"/><Relationship Id="rId1" Type="http://schemas.openxmlformats.org/officeDocument/2006/relationships/slideLayout" Target="../slideLayouts/slideLayout11.xml"/><Relationship Id="rId6" Type="http://schemas.microsoft.com/office/2007/relationships/hdphoto" Target="../media/hdphoto19.wdp"/><Relationship Id="rId5" Type="http://schemas.openxmlformats.org/officeDocument/2006/relationships/image" Target="../media/image68.png"/><Relationship Id="rId4" Type="http://schemas.openxmlformats.org/officeDocument/2006/relationships/image" Target="../media/image9.jpg"/></Relationships>
</file>

<file path=ppt/slides/_rels/slide34.xml.rels><?xml version="1.0" encoding="UTF-8" standalone="yes"?>
<Relationships xmlns="http://schemas.openxmlformats.org/package/2006/relationships"><Relationship Id="rId3" Type="http://schemas.openxmlformats.org/officeDocument/2006/relationships/image" Target="../media/image10.png"/><Relationship Id="rId7" Type="http://schemas.openxmlformats.org/officeDocument/2006/relationships/image" Target="../media/image70.png"/><Relationship Id="rId2" Type="http://schemas.openxmlformats.org/officeDocument/2006/relationships/notesSlide" Target="../notesSlides/notesSlide34.xml"/><Relationship Id="rId1" Type="http://schemas.openxmlformats.org/officeDocument/2006/relationships/slideLayout" Target="../slideLayouts/slideLayout11.xml"/><Relationship Id="rId6" Type="http://schemas.microsoft.com/office/2007/relationships/hdphoto" Target="../media/hdphoto20.wdp"/><Relationship Id="rId5" Type="http://schemas.openxmlformats.org/officeDocument/2006/relationships/image" Target="../media/image69.png"/><Relationship Id="rId4" Type="http://schemas.openxmlformats.org/officeDocument/2006/relationships/image" Target="../media/image9.jpg"/></Relationships>
</file>

<file path=ppt/slides/_rels/slide35.xml.rels><?xml version="1.0" encoding="UTF-8" standalone="yes"?>
<Relationships xmlns="http://schemas.openxmlformats.org/package/2006/relationships"><Relationship Id="rId8" Type="http://schemas.microsoft.com/office/2007/relationships/hdphoto" Target="../media/hdphoto22.wdp"/><Relationship Id="rId3" Type="http://schemas.openxmlformats.org/officeDocument/2006/relationships/image" Target="../media/image10.png"/><Relationship Id="rId7" Type="http://schemas.openxmlformats.org/officeDocument/2006/relationships/image" Target="../media/image72.png"/><Relationship Id="rId2" Type="http://schemas.openxmlformats.org/officeDocument/2006/relationships/notesSlide" Target="../notesSlides/notesSlide35.xml"/><Relationship Id="rId1" Type="http://schemas.openxmlformats.org/officeDocument/2006/relationships/slideLayout" Target="../slideLayouts/slideLayout11.xml"/><Relationship Id="rId6" Type="http://schemas.microsoft.com/office/2007/relationships/hdphoto" Target="../media/hdphoto21.wdp"/><Relationship Id="rId5" Type="http://schemas.openxmlformats.org/officeDocument/2006/relationships/image" Target="../media/image71.png"/><Relationship Id="rId4" Type="http://schemas.openxmlformats.org/officeDocument/2006/relationships/image" Target="../media/image9.jpg"/></Relationships>
</file>

<file path=ppt/slides/_rels/slide36.xml.rels><?xml version="1.0" encoding="UTF-8" standalone="yes"?>
<Relationships xmlns="http://schemas.openxmlformats.org/package/2006/relationships"><Relationship Id="rId8" Type="http://schemas.microsoft.com/office/2007/relationships/hdphoto" Target="../media/hdphoto24.wdp"/><Relationship Id="rId3" Type="http://schemas.openxmlformats.org/officeDocument/2006/relationships/image" Target="../media/image10.png"/><Relationship Id="rId7" Type="http://schemas.openxmlformats.org/officeDocument/2006/relationships/image" Target="../media/image74.png"/><Relationship Id="rId2" Type="http://schemas.openxmlformats.org/officeDocument/2006/relationships/notesSlide" Target="../notesSlides/notesSlide36.xml"/><Relationship Id="rId1" Type="http://schemas.openxmlformats.org/officeDocument/2006/relationships/slideLayout" Target="../slideLayouts/slideLayout11.xml"/><Relationship Id="rId6" Type="http://schemas.microsoft.com/office/2007/relationships/hdphoto" Target="../media/hdphoto23.wdp"/><Relationship Id="rId5" Type="http://schemas.openxmlformats.org/officeDocument/2006/relationships/image" Target="../media/image73.png"/><Relationship Id="rId4" Type="http://schemas.openxmlformats.org/officeDocument/2006/relationships/image" Target="../media/image9.jpg"/></Relationships>
</file>

<file path=ppt/slides/_rels/slide3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7.xml"/><Relationship Id="rId1" Type="http://schemas.openxmlformats.org/officeDocument/2006/relationships/slideLayout" Target="../slideLayouts/slideLayout2.xml"/><Relationship Id="rId5" Type="http://schemas.openxmlformats.org/officeDocument/2006/relationships/image" Target="../media/image10.png"/><Relationship Id="rId4" Type="http://schemas.openxmlformats.org/officeDocument/2006/relationships/image" Target="../media/image75.jpg"/></Relationships>
</file>

<file path=ppt/slides/_rels/slide38.xml.rels><?xml version="1.0" encoding="UTF-8" standalone="yes"?>
<Relationships xmlns="http://schemas.openxmlformats.org/package/2006/relationships"><Relationship Id="rId8" Type="http://schemas.microsoft.com/office/2007/relationships/hdphoto" Target="../media/hdphoto26.wdp"/><Relationship Id="rId3" Type="http://schemas.openxmlformats.org/officeDocument/2006/relationships/image" Target="../media/image10.png"/><Relationship Id="rId7" Type="http://schemas.openxmlformats.org/officeDocument/2006/relationships/image" Target="../media/image78.png"/><Relationship Id="rId2" Type="http://schemas.openxmlformats.org/officeDocument/2006/relationships/notesSlide" Target="../notesSlides/notesSlide38.xml"/><Relationship Id="rId1" Type="http://schemas.openxmlformats.org/officeDocument/2006/relationships/slideLayout" Target="../slideLayouts/slideLayout12.xml"/><Relationship Id="rId6" Type="http://schemas.openxmlformats.org/officeDocument/2006/relationships/image" Target="../media/image77.jpeg"/><Relationship Id="rId5" Type="http://schemas.microsoft.com/office/2007/relationships/hdphoto" Target="../media/hdphoto25.wdp"/><Relationship Id="rId4" Type="http://schemas.openxmlformats.org/officeDocument/2006/relationships/image" Target="../media/image76.png"/><Relationship Id="rId9" Type="http://schemas.openxmlformats.org/officeDocument/2006/relationships/image" Target="../media/image9.jpg"/></Relationships>
</file>

<file path=ppt/slides/_rels/slide39.xml.rels><?xml version="1.0" encoding="UTF-8" standalone="yes"?>
<Relationships xmlns="http://schemas.openxmlformats.org/package/2006/relationships"><Relationship Id="rId3" Type="http://schemas.openxmlformats.org/officeDocument/2006/relationships/image" Target="../media/image10.png"/><Relationship Id="rId7" Type="http://schemas.openxmlformats.org/officeDocument/2006/relationships/image" Target="../media/image9.jpg"/><Relationship Id="rId2" Type="http://schemas.openxmlformats.org/officeDocument/2006/relationships/notesSlide" Target="../notesSlides/notesSlide39.xml"/><Relationship Id="rId1" Type="http://schemas.openxmlformats.org/officeDocument/2006/relationships/slideLayout" Target="../slideLayouts/slideLayout12.xml"/><Relationship Id="rId6" Type="http://schemas.openxmlformats.org/officeDocument/2006/relationships/image" Target="../media/image81.jpeg"/><Relationship Id="rId5" Type="http://schemas.openxmlformats.org/officeDocument/2006/relationships/image" Target="../media/image80.jpeg"/><Relationship Id="rId4" Type="http://schemas.openxmlformats.org/officeDocument/2006/relationships/image" Target="../media/image79.jpeg"/></Relationships>
</file>

<file path=ppt/slides/_rels/slide40.xml.rels><?xml version="1.0" encoding="UTF-8" standalone="yes"?>
<Relationships xmlns="http://schemas.openxmlformats.org/package/2006/relationships"><Relationship Id="rId3" Type="http://schemas.openxmlformats.org/officeDocument/2006/relationships/image" Target="../media/image10.png"/><Relationship Id="rId7" Type="http://schemas.openxmlformats.org/officeDocument/2006/relationships/image" Target="../media/image84.jpeg"/><Relationship Id="rId2" Type="http://schemas.openxmlformats.org/officeDocument/2006/relationships/notesSlide" Target="../notesSlides/notesSlide40.xml"/><Relationship Id="rId1" Type="http://schemas.openxmlformats.org/officeDocument/2006/relationships/slideLayout" Target="../slideLayouts/slideLayout12.xml"/><Relationship Id="rId6" Type="http://schemas.openxmlformats.org/officeDocument/2006/relationships/image" Target="../media/image83.jpeg"/><Relationship Id="rId5" Type="http://schemas.openxmlformats.org/officeDocument/2006/relationships/image" Target="../media/image82.jpeg"/><Relationship Id="rId4" Type="http://schemas.openxmlformats.org/officeDocument/2006/relationships/image" Target="../media/image9.jpg"/></Relationships>
</file>

<file path=ppt/slides/_rels/slide41.xml.rels><?xml version="1.0" encoding="UTF-8" standalone="yes"?>
<Relationships xmlns="http://schemas.openxmlformats.org/package/2006/relationships"><Relationship Id="rId8" Type="http://schemas.microsoft.com/office/2007/relationships/hdphoto" Target="../media/hdphoto27.wdp"/><Relationship Id="rId3" Type="http://schemas.openxmlformats.org/officeDocument/2006/relationships/image" Target="../media/image10.png"/><Relationship Id="rId7" Type="http://schemas.openxmlformats.org/officeDocument/2006/relationships/image" Target="../media/image87.png"/><Relationship Id="rId2" Type="http://schemas.openxmlformats.org/officeDocument/2006/relationships/notesSlide" Target="../notesSlides/notesSlide41.xml"/><Relationship Id="rId1" Type="http://schemas.openxmlformats.org/officeDocument/2006/relationships/slideLayout" Target="../slideLayouts/slideLayout12.xml"/><Relationship Id="rId6" Type="http://schemas.openxmlformats.org/officeDocument/2006/relationships/image" Target="../media/image86.jpeg"/><Relationship Id="rId5" Type="http://schemas.openxmlformats.org/officeDocument/2006/relationships/image" Target="../media/image85.png"/><Relationship Id="rId4" Type="http://schemas.openxmlformats.org/officeDocument/2006/relationships/image" Target="../media/image9.jpg"/></Relationships>
</file>

<file path=ppt/slides/_rels/slide42.xml.rels><?xml version="1.0" encoding="UTF-8" standalone="yes"?>
<Relationships xmlns="http://schemas.openxmlformats.org/package/2006/relationships"><Relationship Id="rId8" Type="http://schemas.microsoft.com/office/2007/relationships/hdphoto" Target="../media/hdphoto29.wdp"/><Relationship Id="rId3" Type="http://schemas.openxmlformats.org/officeDocument/2006/relationships/image" Target="../media/image10.png"/><Relationship Id="rId7" Type="http://schemas.openxmlformats.org/officeDocument/2006/relationships/image" Target="../media/image89.png"/><Relationship Id="rId2" Type="http://schemas.openxmlformats.org/officeDocument/2006/relationships/notesSlide" Target="../notesSlides/notesSlide42.xml"/><Relationship Id="rId1" Type="http://schemas.openxmlformats.org/officeDocument/2006/relationships/slideLayout" Target="../slideLayouts/slideLayout12.xml"/><Relationship Id="rId6" Type="http://schemas.microsoft.com/office/2007/relationships/hdphoto" Target="../media/hdphoto28.wdp"/><Relationship Id="rId5" Type="http://schemas.openxmlformats.org/officeDocument/2006/relationships/image" Target="../media/image88.png"/><Relationship Id="rId10" Type="http://schemas.microsoft.com/office/2007/relationships/hdphoto" Target="../media/hdphoto30.wdp"/><Relationship Id="rId4" Type="http://schemas.openxmlformats.org/officeDocument/2006/relationships/image" Target="../media/image9.jpg"/><Relationship Id="rId9" Type="http://schemas.openxmlformats.org/officeDocument/2006/relationships/image" Target="../media/image90.png"/></Relationships>
</file>

<file path=ppt/slides/_rels/slide43.xml.rels><?xml version="1.0" encoding="UTF-8" standalone="yes"?>
<Relationships xmlns="http://schemas.openxmlformats.org/package/2006/relationships"><Relationship Id="rId3" Type="http://schemas.openxmlformats.org/officeDocument/2006/relationships/image" Target="../media/image10.png"/><Relationship Id="rId7" Type="http://schemas.openxmlformats.org/officeDocument/2006/relationships/image" Target="../media/image93.jpeg"/><Relationship Id="rId2" Type="http://schemas.openxmlformats.org/officeDocument/2006/relationships/notesSlide" Target="../notesSlides/notesSlide43.xml"/><Relationship Id="rId1" Type="http://schemas.openxmlformats.org/officeDocument/2006/relationships/slideLayout" Target="../slideLayouts/slideLayout12.xml"/><Relationship Id="rId6" Type="http://schemas.openxmlformats.org/officeDocument/2006/relationships/image" Target="../media/image92.jpeg"/><Relationship Id="rId5" Type="http://schemas.openxmlformats.org/officeDocument/2006/relationships/image" Target="../media/image91.jpeg"/><Relationship Id="rId4" Type="http://schemas.openxmlformats.org/officeDocument/2006/relationships/image" Target="../media/image9.jpg"/></Relationships>
</file>

<file path=ppt/slides/_rels/slide44.xml.rels><?xml version="1.0" encoding="UTF-8" standalone="yes"?>
<Relationships xmlns="http://schemas.openxmlformats.org/package/2006/relationships"><Relationship Id="rId3" Type="http://schemas.openxmlformats.org/officeDocument/2006/relationships/image" Target="../media/image10.png"/><Relationship Id="rId7" Type="http://schemas.openxmlformats.org/officeDocument/2006/relationships/image" Target="../media/image96.jpeg"/><Relationship Id="rId2" Type="http://schemas.openxmlformats.org/officeDocument/2006/relationships/notesSlide" Target="../notesSlides/notesSlide44.xml"/><Relationship Id="rId1" Type="http://schemas.openxmlformats.org/officeDocument/2006/relationships/slideLayout" Target="../slideLayouts/slideLayout12.xml"/><Relationship Id="rId6" Type="http://schemas.openxmlformats.org/officeDocument/2006/relationships/image" Target="../media/image95.jpeg"/><Relationship Id="rId5" Type="http://schemas.openxmlformats.org/officeDocument/2006/relationships/image" Target="../media/image94.jpeg"/><Relationship Id="rId4" Type="http://schemas.openxmlformats.org/officeDocument/2006/relationships/image" Target="../media/image9.jpg"/></Relationships>
</file>

<file path=ppt/slides/_rels/slide45.xml.rels><?xml version="1.0" encoding="UTF-8" standalone="yes"?>
<Relationships xmlns="http://schemas.openxmlformats.org/package/2006/relationships"><Relationship Id="rId8" Type="http://schemas.microsoft.com/office/2007/relationships/hdphoto" Target="../media/hdphoto32.wdp"/><Relationship Id="rId3" Type="http://schemas.openxmlformats.org/officeDocument/2006/relationships/image" Target="../media/image10.png"/><Relationship Id="rId7" Type="http://schemas.openxmlformats.org/officeDocument/2006/relationships/image" Target="../media/image98.png"/><Relationship Id="rId2" Type="http://schemas.openxmlformats.org/officeDocument/2006/relationships/notesSlide" Target="../notesSlides/notesSlide45.xml"/><Relationship Id="rId1" Type="http://schemas.openxmlformats.org/officeDocument/2006/relationships/slideLayout" Target="../slideLayouts/slideLayout12.xml"/><Relationship Id="rId6" Type="http://schemas.microsoft.com/office/2007/relationships/hdphoto" Target="../media/hdphoto31.wdp"/><Relationship Id="rId5" Type="http://schemas.openxmlformats.org/officeDocument/2006/relationships/image" Target="../media/image97.png"/><Relationship Id="rId10" Type="http://schemas.microsoft.com/office/2007/relationships/hdphoto" Target="../media/hdphoto33.wdp"/><Relationship Id="rId4" Type="http://schemas.openxmlformats.org/officeDocument/2006/relationships/image" Target="../media/image9.jpg"/><Relationship Id="rId9" Type="http://schemas.openxmlformats.org/officeDocument/2006/relationships/image" Target="../media/image99.png"/></Relationships>
</file>

<file path=ppt/slides/_rels/slide4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6.xml"/><Relationship Id="rId1" Type="http://schemas.openxmlformats.org/officeDocument/2006/relationships/slideLayout" Target="../slideLayouts/slideLayout17.xml"/></Relationships>
</file>

<file path=ppt/slides/_rels/slide47.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47.xml"/><Relationship Id="rId1" Type="http://schemas.openxmlformats.org/officeDocument/2006/relationships/slideLayout" Target="../slideLayouts/slideLayout17.xml"/><Relationship Id="rId4" Type="http://schemas.openxmlformats.org/officeDocument/2006/relationships/image" Target="../media/image10.png"/></Relationships>
</file>

<file path=ppt/slides/_rels/slide4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8.xml"/><Relationship Id="rId1" Type="http://schemas.openxmlformats.org/officeDocument/2006/relationships/slideLayout" Target="../slideLayouts/slideLayout1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328"/>
        <p:cNvGrpSpPr/>
        <p:nvPr/>
      </p:nvGrpSpPr>
      <p:grpSpPr>
        <a:xfrm>
          <a:off x="0" y="0"/>
          <a:ext cx="0" cy="0"/>
          <a:chOff x="0" y="0"/>
          <a:chExt cx="0" cy="0"/>
        </a:xfrm>
      </p:grpSpPr>
      <p:sp>
        <p:nvSpPr>
          <p:cNvPr id="329" name="Google Shape;329;p35"/>
          <p:cNvSpPr txBox="1">
            <a:spLocks noGrp="1"/>
          </p:cNvSpPr>
          <p:nvPr>
            <p:ph type="ctrTitle"/>
          </p:nvPr>
        </p:nvSpPr>
        <p:spPr>
          <a:xfrm>
            <a:off x="972300" y="1311350"/>
            <a:ext cx="7199400" cy="14772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s-EC" dirty="0"/>
              <a:t>RENDICIÓN DE </a:t>
            </a:r>
            <a:br>
              <a:rPr lang="es-EC" dirty="0"/>
            </a:br>
            <a:r>
              <a:rPr lang="es-EC" dirty="0"/>
              <a:t>CUENTAS 2024</a:t>
            </a:r>
            <a:endParaRPr dirty="0"/>
          </a:p>
        </p:txBody>
      </p:sp>
      <p:pic>
        <p:nvPicPr>
          <p:cNvPr id="6" name="Imagen 5">
            <a:extLst>
              <a:ext uri="{FF2B5EF4-FFF2-40B4-BE49-F238E27FC236}">
                <a16:creationId xmlns:a16="http://schemas.microsoft.com/office/drawing/2014/main" id="{3BC1AF33-38F0-4067-AB56-A9D5A5B87D64}"/>
              </a:ext>
            </a:extLst>
          </p:cNvPr>
          <p:cNvPicPr>
            <a:picLocks noChangeAspect="1"/>
          </p:cNvPicPr>
          <p:nvPr/>
        </p:nvPicPr>
        <p:blipFill rotWithShape="1">
          <a:blip r:embed="rId3">
            <a:clrChange>
              <a:clrFrom>
                <a:srgbClr val="FFFFFF"/>
              </a:clrFrom>
              <a:clrTo>
                <a:srgbClr val="FFFFFF">
                  <a:alpha val="0"/>
                </a:srgbClr>
              </a:clrTo>
            </a:clrChange>
          </a:blip>
          <a:srcRect l="23835" t="32115" r="22939" b="29892"/>
          <a:stretch/>
        </p:blipFill>
        <p:spPr>
          <a:xfrm>
            <a:off x="1823251" y="2571750"/>
            <a:ext cx="5270494" cy="2012040"/>
          </a:xfrm>
          <a:prstGeom prst="rect">
            <a:avLst/>
          </a:prstGeom>
        </p:spPr>
      </p:pic>
      <p:pic>
        <p:nvPicPr>
          <p:cNvPr id="7" name="Imagen 6">
            <a:extLst>
              <a:ext uri="{FF2B5EF4-FFF2-40B4-BE49-F238E27FC236}">
                <a16:creationId xmlns:a16="http://schemas.microsoft.com/office/drawing/2014/main" id="{F8EBCE24-BD0D-4BE8-BA0A-1AD6F72950C8}"/>
              </a:ext>
            </a:extLst>
          </p:cNvPr>
          <p:cNvPicPr>
            <a:picLocks noChangeAspect="1"/>
          </p:cNvPicPr>
          <p:nvPr/>
        </p:nvPicPr>
        <p:blipFill>
          <a:blip r:embed="rId4"/>
          <a:stretch>
            <a:fillRect/>
          </a:stretch>
        </p:blipFill>
        <p:spPr>
          <a:xfrm>
            <a:off x="6190620" y="0"/>
            <a:ext cx="2045374" cy="1227224"/>
          </a:xfrm>
          <a:prstGeom prst="rect">
            <a:avLst/>
          </a:prstGeom>
        </p:spPr>
      </p:pic>
      <p:sp>
        <p:nvSpPr>
          <p:cNvPr id="8" name="Google Shape;1566;p31">
            <a:extLst>
              <a:ext uri="{FF2B5EF4-FFF2-40B4-BE49-F238E27FC236}">
                <a16:creationId xmlns:a16="http://schemas.microsoft.com/office/drawing/2014/main" id="{47F9D3AB-EBAF-4E39-81D5-803B8385607B}"/>
              </a:ext>
            </a:extLst>
          </p:cNvPr>
          <p:cNvSpPr txBox="1">
            <a:spLocks noGrp="1"/>
          </p:cNvSpPr>
          <p:nvPr>
            <p:ph type="subTitle" idx="1"/>
          </p:nvPr>
        </p:nvSpPr>
        <p:spPr>
          <a:xfrm>
            <a:off x="3759703" y="4686750"/>
            <a:ext cx="4985100" cy="4758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s-EC" dirty="0">
                <a:solidFill>
                  <a:schemeClr val="bg1"/>
                </a:solidFill>
                <a:latin typeface="Butterscotch" pitchFamily="50" charset="0"/>
              </a:rPr>
              <a:t>Empoderada para gobernar</a:t>
            </a:r>
            <a:endParaRPr dirty="0">
              <a:solidFill>
                <a:schemeClr val="bg1"/>
              </a:solidFill>
              <a:latin typeface="Butterscotch" pitchFamily="50" charset="0"/>
            </a:endParaRPr>
          </a:p>
        </p:txBody>
      </p:sp>
    </p:spTree>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334"/>
        <p:cNvGrpSpPr/>
        <p:nvPr/>
      </p:nvGrpSpPr>
      <p:grpSpPr>
        <a:xfrm>
          <a:off x="0" y="0"/>
          <a:ext cx="0" cy="0"/>
          <a:chOff x="0" y="0"/>
          <a:chExt cx="0" cy="0"/>
        </a:xfrm>
      </p:grpSpPr>
      <p:graphicFrame>
        <p:nvGraphicFramePr>
          <p:cNvPr id="336" name="Google Shape;336;p36"/>
          <p:cNvGraphicFramePr/>
          <p:nvPr>
            <p:extLst>
              <p:ext uri="{D42A27DB-BD31-4B8C-83A1-F6EECF244321}">
                <p14:modId xmlns:p14="http://schemas.microsoft.com/office/powerpoint/2010/main" val="4179839845"/>
              </p:ext>
            </p:extLst>
          </p:nvPr>
        </p:nvGraphicFramePr>
        <p:xfrm>
          <a:off x="810848" y="1297944"/>
          <a:ext cx="7704000" cy="2907528"/>
        </p:xfrm>
        <a:graphic>
          <a:graphicData uri="http://schemas.openxmlformats.org/drawingml/2006/table">
            <a:tbl>
              <a:tblPr>
                <a:noFill/>
                <a:tableStyleId>{383990B2-42A7-4BD2-9373-2B0CB177C690}</a:tableStyleId>
              </a:tblPr>
              <a:tblGrid>
                <a:gridCol w="2305975">
                  <a:extLst>
                    <a:ext uri="{9D8B030D-6E8A-4147-A177-3AD203B41FA5}">
                      <a16:colId xmlns:a16="http://schemas.microsoft.com/office/drawing/2014/main" val="20000"/>
                    </a:ext>
                  </a:extLst>
                </a:gridCol>
                <a:gridCol w="5398025">
                  <a:extLst>
                    <a:ext uri="{9D8B030D-6E8A-4147-A177-3AD203B41FA5}">
                      <a16:colId xmlns:a16="http://schemas.microsoft.com/office/drawing/2014/main" val="20001"/>
                    </a:ext>
                  </a:extLst>
                </a:gridCol>
              </a:tblGrid>
              <a:tr h="621678">
                <a:tc>
                  <a:txBody>
                    <a:bodyPr/>
                    <a:lstStyle/>
                    <a:p>
                      <a:pPr marL="0" lvl="0" indent="0" algn="l" rtl="0">
                        <a:spcBef>
                          <a:spcPts val="0"/>
                        </a:spcBef>
                        <a:spcAft>
                          <a:spcPts val="0"/>
                        </a:spcAft>
                        <a:buNone/>
                      </a:pPr>
                      <a:endParaRPr sz="900" b="1" u="sng" dirty="0">
                        <a:solidFill>
                          <a:schemeClr val="lt1"/>
                        </a:solidFill>
                        <a:latin typeface="Poppins"/>
                        <a:ea typeface="Poppins"/>
                        <a:cs typeface="Poppins"/>
                        <a:sym typeface="Poppins"/>
                      </a:endParaRPr>
                    </a:p>
                  </a:txBody>
                  <a:tcPr marL="91425" marR="91425" marT="91425" marB="91425" anchor="ctr">
                    <a:lnL w="9525" cap="flat" cmpd="sng">
                      <a:solidFill>
                        <a:schemeClr val="dk2">
                          <a:alpha val="0"/>
                        </a:schemeClr>
                      </a:solidFill>
                      <a:prstDash val="solid"/>
                      <a:round/>
                      <a:headEnd type="none" w="sm" len="sm"/>
                      <a:tailEnd type="none" w="sm" len="sm"/>
                    </a:lnL>
                    <a:lnR w="9525" cap="flat" cmpd="sng">
                      <a:solidFill>
                        <a:schemeClr val="dk2">
                          <a:alpha val="0"/>
                        </a:schemeClr>
                      </a:solidFill>
                      <a:prstDash val="solid"/>
                      <a:round/>
                      <a:headEnd type="none" w="sm" len="sm"/>
                      <a:tailEnd type="none" w="sm" len="sm"/>
                    </a:lnR>
                    <a:lnT w="9525" cap="flat" cmpd="sng">
                      <a:solidFill>
                        <a:schemeClr val="dk2">
                          <a:alpha val="0"/>
                        </a:schemeClr>
                      </a:solidFill>
                      <a:prstDash val="solid"/>
                      <a:round/>
                      <a:headEnd type="none" w="sm" len="sm"/>
                      <a:tailEnd type="none" w="sm" len="sm"/>
                    </a:lnT>
                    <a:lnB w="9525" cap="flat" cmpd="sng">
                      <a:solidFill>
                        <a:schemeClr val="dk2">
                          <a:alpha val="0"/>
                        </a:schemeClr>
                      </a:solidFill>
                      <a:prstDash val="solid"/>
                      <a:round/>
                      <a:headEnd type="none" w="sm" len="sm"/>
                      <a:tailEnd type="none" w="sm" len="sm"/>
                    </a:lnB>
                    <a:solidFill>
                      <a:schemeClr val="dk2"/>
                    </a:solidFill>
                  </a:tcPr>
                </a:tc>
                <a:tc>
                  <a:txBody>
                    <a:bodyPr/>
                    <a:lstStyle/>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s-EC" sz="2000" b="0" i="0" u="none" strike="noStrike" kern="1200" cap="none" spc="0" normalizeH="0" baseline="0" noProof="0" dirty="0">
                        <a:ln>
                          <a:noFill/>
                        </a:ln>
                        <a:solidFill>
                          <a:srgbClr val="FFFFFF"/>
                        </a:solidFill>
                        <a:effectLst/>
                        <a:uLnTx/>
                        <a:uFillTx/>
                        <a:latin typeface="Arial"/>
                        <a:ea typeface="+mn-ea"/>
                        <a:cs typeface="+mn-cs"/>
                      </a:endParaRPr>
                    </a:p>
                  </a:txBody>
                  <a:tcPr marL="91425" marR="91425" marT="91425" marB="91425" anchor="ctr">
                    <a:lnL w="9525" cap="flat" cmpd="sng">
                      <a:solidFill>
                        <a:schemeClr val="dk2">
                          <a:alpha val="0"/>
                        </a:schemeClr>
                      </a:solidFill>
                      <a:prstDash val="solid"/>
                      <a:round/>
                      <a:headEnd type="none" w="sm" len="sm"/>
                      <a:tailEnd type="none" w="sm" len="sm"/>
                    </a:lnL>
                    <a:lnR w="9525" cap="flat" cmpd="sng">
                      <a:solidFill>
                        <a:schemeClr val="dk2">
                          <a:alpha val="0"/>
                        </a:schemeClr>
                      </a:solidFill>
                      <a:prstDash val="solid"/>
                      <a:round/>
                      <a:headEnd type="none" w="sm" len="sm"/>
                      <a:tailEnd type="none" w="sm" len="sm"/>
                    </a:lnR>
                    <a:lnT w="9525" cap="flat" cmpd="sng">
                      <a:solidFill>
                        <a:schemeClr val="dk2">
                          <a:alpha val="0"/>
                        </a:schemeClr>
                      </a:solidFill>
                      <a:prstDash val="solid"/>
                      <a:round/>
                      <a:headEnd type="none" w="sm" len="sm"/>
                      <a:tailEnd type="none" w="sm" len="sm"/>
                    </a:lnT>
                    <a:lnB w="9525" cap="flat" cmpd="sng">
                      <a:solidFill>
                        <a:schemeClr val="dk2">
                          <a:alpha val="0"/>
                        </a:schemeClr>
                      </a:solidFill>
                      <a:prstDash val="solid"/>
                      <a:round/>
                      <a:headEnd type="none" w="sm" len="sm"/>
                      <a:tailEnd type="none" w="sm" len="sm"/>
                    </a:lnB>
                    <a:solidFill>
                      <a:schemeClr val="lt2"/>
                    </a:solidFill>
                  </a:tcPr>
                </a:tc>
                <a:extLst>
                  <a:ext uri="{0D108BD9-81ED-4DB2-BD59-A6C34878D82A}">
                    <a16:rowId xmlns:a16="http://schemas.microsoft.com/office/drawing/2014/main" val="10000"/>
                  </a:ext>
                </a:extLst>
              </a:tr>
              <a:tr h="411889">
                <a:tc>
                  <a:txBody>
                    <a:bodyPr/>
                    <a:lstStyle/>
                    <a:p>
                      <a:pPr marL="0" lvl="0" indent="0" algn="l" rtl="0">
                        <a:spcBef>
                          <a:spcPts val="0"/>
                        </a:spcBef>
                        <a:spcAft>
                          <a:spcPts val="0"/>
                        </a:spcAft>
                        <a:buNone/>
                      </a:pPr>
                      <a:endParaRPr sz="900" b="1" u="sng" dirty="0">
                        <a:solidFill>
                          <a:schemeClr val="lt1"/>
                        </a:solidFill>
                        <a:latin typeface="Poppins"/>
                        <a:ea typeface="Poppins"/>
                        <a:cs typeface="Poppins"/>
                        <a:sym typeface="Poppins"/>
                      </a:endParaRPr>
                    </a:p>
                  </a:txBody>
                  <a:tcPr marL="91425" marR="91425" marT="91425" marB="91425" anchor="ctr">
                    <a:lnL w="9525" cap="flat" cmpd="sng">
                      <a:solidFill>
                        <a:schemeClr val="dk2">
                          <a:alpha val="0"/>
                        </a:schemeClr>
                      </a:solidFill>
                      <a:prstDash val="solid"/>
                      <a:round/>
                      <a:headEnd type="none" w="sm" len="sm"/>
                      <a:tailEnd type="none" w="sm" len="sm"/>
                    </a:lnL>
                    <a:lnR w="9525" cap="flat" cmpd="sng">
                      <a:solidFill>
                        <a:schemeClr val="dk2">
                          <a:alpha val="0"/>
                        </a:schemeClr>
                      </a:solidFill>
                      <a:prstDash val="solid"/>
                      <a:round/>
                      <a:headEnd type="none" w="sm" len="sm"/>
                      <a:tailEnd type="none" w="sm" len="sm"/>
                    </a:lnR>
                    <a:lnT w="9525" cap="flat" cmpd="sng">
                      <a:solidFill>
                        <a:schemeClr val="dk2">
                          <a:alpha val="0"/>
                        </a:schemeClr>
                      </a:solidFill>
                      <a:prstDash val="solid"/>
                      <a:round/>
                      <a:headEnd type="none" w="sm" len="sm"/>
                      <a:tailEnd type="none" w="sm" len="sm"/>
                    </a:lnT>
                    <a:lnB w="9525" cap="flat" cmpd="sng">
                      <a:solidFill>
                        <a:schemeClr val="dk2">
                          <a:alpha val="0"/>
                        </a:schemeClr>
                      </a:solidFill>
                      <a:prstDash val="solid"/>
                      <a:round/>
                      <a:headEnd type="none" w="sm" len="sm"/>
                      <a:tailEnd type="none" w="sm" len="sm"/>
                    </a:lnB>
                    <a:solidFill>
                      <a:schemeClr val="dk2"/>
                    </a:solidFill>
                  </a:tcPr>
                </a:tc>
                <a:tc>
                  <a:txBody>
                    <a:bodyPr/>
                    <a:lstStyle/>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s-EC" sz="2000" b="0" i="0" u="none" strike="noStrike" kern="1200" cap="none" spc="0" normalizeH="0" baseline="0" noProof="0" dirty="0">
                        <a:ln>
                          <a:noFill/>
                        </a:ln>
                        <a:solidFill>
                          <a:srgbClr val="FFFFFF"/>
                        </a:solidFill>
                        <a:effectLst/>
                        <a:uLnTx/>
                        <a:uFillTx/>
                        <a:latin typeface="Arial"/>
                        <a:ea typeface="+mn-ea"/>
                        <a:cs typeface="+mn-cs"/>
                      </a:endParaRPr>
                    </a:p>
                  </a:txBody>
                  <a:tcPr marL="91425" marR="91425" marT="91425" marB="91425" anchor="ctr">
                    <a:lnL w="9525" cap="flat" cmpd="sng">
                      <a:solidFill>
                        <a:schemeClr val="dk2">
                          <a:alpha val="0"/>
                        </a:schemeClr>
                      </a:solidFill>
                      <a:prstDash val="solid"/>
                      <a:round/>
                      <a:headEnd type="none" w="sm" len="sm"/>
                      <a:tailEnd type="none" w="sm" len="sm"/>
                    </a:lnL>
                    <a:lnR w="9525" cap="flat" cmpd="sng">
                      <a:solidFill>
                        <a:schemeClr val="dk2">
                          <a:alpha val="0"/>
                        </a:schemeClr>
                      </a:solidFill>
                      <a:prstDash val="solid"/>
                      <a:round/>
                      <a:headEnd type="none" w="sm" len="sm"/>
                      <a:tailEnd type="none" w="sm" len="sm"/>
                    </a:lnR>
                    <a:lnT w="9525" cap="flat" cmpd="sng">
                      <a:solidFill>
                        <a:schemeClr val="dk2">
                          <a:alpha val="0"/>
                        </a:schemeClr>
                      </a:solidFill>
                      <a:prstDash val="solid"/>
                      <a:round/>
                      <a:headEnd type="none" w="sm" len="sm"/>
                      <a:tailEnd type="none" w="sm" len="sm"/>
                    </a:lnT>
                    <a:lnB w="9525" cap="flat" cmpd="sng">
                      <a:solidFill>
                        <a:schemeClr val="dk2">
                          <a:alpha val="0"/>
                        </a:schemeClr>
                      </a:solidFill>
                      <a:prstDash val="solid"/>
                      <a:round/>
                      <a:headEnd type="none" w="sm" len="sm"/>
                      <a:tailEnd type="none" w="sm" len="sm"/>
                    </a:lnB>
                    <a:solidFill>
                      <a:schemeClr val="lt2"/>
                    </a:solidFill>
                  </a:tcPr>
                </a:tc>
                <a:extLst>
                  <a:ext uri="{0D108BD9-81ED-4DB2-BD59-A6C34878D82A}">
                    <a16:rowId xmlns:a16="http://schemas.microsoft.com/office/drawing/2014/main" val="10001"/>
                  </a:ext>
                </a:extLst>
              </a:tr>
              <a:tr h="411889">
                <a:tc>
                  <a:txBody>
                    <a:bodyPr/>
                    <a:lstStyle/>
                    <a:p>
                      <a:pPr marL="0" lvl="0" indent="0" algn="l" rtl="0">
                        <a:spcBef>
                          <a:spcPts val="0"/>
                        </a:spcBef>
                        <a:spcAft>
                          <a:spcPts val="0"/>
                        </a:spcAft>
                        <a:buNone/>
                      </a:pPr>
                      <a:endParaRPr sz="900" b="1" u="sng" dirty="0">
                        <a:solidFill>
                          <a:schemeClr val="lt1"/>
                        </a:solidFill>
                        <a:latin typeface="Poppins"/>
                        <a:ea typeface="Poppins"/>
                        <a:cs typeface="Poppins"/>
                        <a:sym typeface="Poppins"/>
                      </a:endParaRPr>
                    </a:p>
                  </a:txBody>
                  <a:tcPr marL="91425" marR="91425" marT="91425" marB="91425" anchor="ctr">
                    <a:lnL w="9525" cap="flat" cmpd="sng">
                      <a:solidFill>
                        <a:schemeClr val="dk2">
                          <a:alpha val="0"/>
                        </a:schemeClr>
                      </a:solidFill>
                      <a:prstDash val="solid"/>
                      <a:round/>
                      <a:headEnd type="none" w="sm" len="sm"/>
                      <a:tailEnd type="none" w="sm" len="sm"/>
                    </a:lnL>
                    <a:lnR w="9525" cap="flat" cmpd="sng">
                      <a:solidFill>
                        <a:schemeClr val="dk2">
                          <a:alpha val="0"/>
                        </a:schemeClr>
                      </a:solidFill>
                      <a:prstDash val="solid"/>
                      <a:round/>
                      <a:headEnd type="none" w="sm" len="sm"/>
                      <a:tailEnd type="none" w="sm" len="sm"/>
                    </a:lnR>
                    <a:lnT w="9525" cap="flat" cmpd="sng">
                      <a:solidFill>
                        <a:schemeClr val="dk2">
                          <a:alpha val="0"/>
                        </a:schemeClr>
                      </a:solidFill>
                      <a:prstDash val="solid"/>
                      <a:round/>
                      <a:headEnd type="none" w="sm" len="sm"/>
                      <a:tailEnd type="none" w="sm" len="sm"/>
                    </a:lnT>
                    <a:lnB w="9525" cap="flat" cmpd="sng">
                      <a:solidFill>
                        <a:schemeClr val="dk2">
                          <a:alpha val="0"/>
                        </a:schemeClr>
                      </a:solidFill>
                      <a:prstDash val="solid"/>
                      <a:round/>
                      <a:headEnd type="none" w="sm" len="sm"/>
                      <a:tailEnd type="none" w="sm" len="sm"/>
                    </a:lnB>
                    <a:solidFill>
                      <a:schemeClr val="dk2"/>
                    </a:solidFill>
                  </a:tcPr>
                </a:tc>
                <a:tc>
                  <a:txBody>
                    <a:bodyPr/>
                    <a:lstStyle/>
                    <a:p>
                      <a:pPr marL="228600" marR="0" lvl="0" indent="-228600" algn="just"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s-EC" sz="2000" b="0" i="0" u="none" strike="noStrike" kern="1200" cap="none" spc="0" normalizeH="0" baseline="0" noProof="0" dirty="0">
                        <a:ln>
                          <a:noFill/>
                        </a:ln>
                        <a:solidFill>
                          <a:srgbClr val="FFFFFF"/>
                        </a:solidFill>
                        <a:effectLst/>
                        <a:uLnTx/>
                        <a:uFillTx/>
                        <a:latin typeface="Arial"/>
                        <a:ea typeface="+mn-ea"/>
                        <a:cs typeface="+mn-cs"/>
                      </a:endParaRPr>
                    </a:p>
                  </a:txBody>
                  <a:tcPr marL="91425" marR="91425" marT="91425" marB="91425" anchor="ctr">
                    <a:lnL w="9525" cap="flat" cmpd="sng">
                      <a:solidFill>
                        <a:schemeClr val="dk2">
                          <a:alpha val="0"/>
                        </a:schemeClr>
                      </a:solidFill>
                      <a:prstDash val="solid"/>
                      <a:round/>
                      <a:headEnd type="none" w="sm" len="sm"/>
                      <a:tailEnd type="none" w="sm" len="sm"/>
                    </a:lnL>
                    <a:lnR w="9525" cap="flat" cmpd="sng">
                      <a:solidFill>
                        <a:schemeClr val="dk2">
                          <a:alpha val="0"/>
                        </a:schemeClr>
                      </a:solidFill>
                      <a:prstDash val="solid"/>
                      <a:round/>
                      <a:headEnd type="none" w="sm" len="sm"/>
                      <a:tailEnd type="none" w="sm" len="sm"/>
                    </a:lnR>
                    <a:lnT w="9525" cap="flat" cmpd="sng">
                      <a:solidFill>
                        <a:schemeClr val="dk2">
                          <a:alpha val="0"/>
                        </a:schemeClr>
                      </a:solidFill>
                      <a:prstDash val="solid"/>
                      <a:round/>
                      <a:headEnd type="none" w="sm" len="sm"/>
                      <a:tailEnd type="none" w="sm" len="sm"/>
                    </a:lnT>
                    <a:lnB w="9525" cap="flat" cmpd="sng">
                      <a:solidFill>
                        <a:schemeClr val="dk2">
                          <a:alpha val="0"/>
                        </a:schemeClr>
                      </a:solidFill>
                      <a:prstDash val="solid"/>
                      <a:round/>
                      <a:headEnd type="none" w="sm" len="sm"/>
                      <a:tailEnd type="none" w="sm" len="sm"/>
                    </a:lnB>
                    <a:solidFill>
                      <a:schemeClr val="lt2"/>
                    </a:solidFill>
                  </a:tcPr>
                </a:tc>
                <a:extLst>
                  <a:ext uri="{0D108BD9-81ED-4DB2-BD59-A6C34878D82A}">
                    <a16:rowId xmlns:a16="http://schemas.microsoft.com/office/drawing/2014/main" val="10002"/>
                  </a:ext>
                </a:extLst>
              </a:tr>
              <a:tr h="411889">
                <a:tc>
                  <a:txBody>
                    <a:bodyPr/>
                    <a:lstStyle/>
                    <a:p>
                      <a:pPr marL="0" lvl="0" indent="0" algn="l" rtl="0">
                        <a:spcBef>
                          <a:spcPts val="0"/>
                        </a:spcBef>
                        <a:spcAft>
                          <a:spcPts val="0"/>
                        </a:spcAft>
                        <a:buNone/>
                      </a:pPr>
                      <a:endParaRPr sz="900" b="1" u="sng" dirty="0">
                        <a:solidFill>
                          <a:schemeClr val="lt1"/>
                        </a:solidFill>
                        <a:latin typeface="Poppins"/>
                        <a:ea typeface="Poppins"/>
                        <a:cs typeface="Poppins"/>
                        <a:sym typeface="Poppins"/>
                      </a:endParaRPr>
                    </a:p>
                  </a:txBody>
                  <a:tcPr marL="91425" marR="91425" marT="91425" marB="91425" anchor="ctr">
                    <a:lnL w="9525" cap="flat" cmpd="sng">
                      <a:solidFill>
                        <a:schemeClr val="dk2">
                          <a:alpha val="0"/>
                        </a:schemeClr>
                      </a:solidFill>
                      <a:prstDash val="solid"/>
                      <a:round/>
                      <a:headEnd type="none" w="sm" len="sm"/>
                      <a:tailEnd type="none" w="sm" len="sm"/>
                    </a:lnL>
                    <a:lnR w="9525" cap="flat" cmpd="sng">
                      <a:solidFill>
                        <a:schemeClr val="dk2">
                          <a:alpha val="0"/>
                        </a:schemeClr>
                      </a:solidFill>
                      <a:prstDash val="solid"/>
                      <a:round/>
                      <a:headEnd type="none" w="sm" len="sm"/>
                      <a:tailEnd type="none" w="sm" len="sm"/>
                    </a:lnR>
                    <a:lnT w="9525" cap="flat" cmpd="sng">
                      <a:solidFill>
                        <a:schemeClr val="dk2">
                          <a:alpha val="0"/>
                        </a:schemeClr>
                      </a:solidFill>
                      <a:prstDash val="solid"/>
                      <a:round/>
                      <a:headEnd type="none" w="sm" len="sm"/>
                      <a:tailEnd type="none" w="sm" len="sm"/>
                    </a:lnT>
                    <a:lnB w="9525" cap="flat" cmpd="sng">
                      <a:solidFill>
                        <a:schemeClr val="dk2">
                          <a:alpha val="0"/>
                        </a:schemeClr>
                      </a:solidFill>
                      <a:prstDash val="solid"/>
                      <a:round/>
                      <a:headEnd type="none" w="sm" len="sm"/>
                      <a:tailEnd type="none" w="sm" len="sm"/>
                    </a:lnB>
                    <a:solidFill>
                      <a:schemeClr val="dk2"/>
                    </a:solidFill>
                  </a:tcPr>
                </a:tc>
                <a:tc>
                  <a:txBody>
                    <a:bodyPr/>
                    <a:lstStyle/>
                    <a:p>
                      <a:pPr marL="228600" marR="0" lvl="0" indent="-228600" algn="just"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s-EC" sz="2000" b="0" i="0" u="none" strike="noStrike" kern="1200" cap="none" spc="0" normalizeH="0" baseline="0" noProof="0" dirty="0">
                        <a:ln>
                          <a:noFill/>
                        </a:ln>
                        <a:solidFill>
                          <a:srgbClr val="FFFFFF"/>
                        </a:solidFill>
                        <a:effectLst/>
                        <a:uLnTx/>
                        <a:uFillTx/>
                        <a:latin typeface="Arial"/>
                        <a:ea typeface="+mn-ea"/>
                        <a:cs typeface="+mn-cs"/>
                      </a:endParaRPr>
                    </a:p>
                  </a:txBody>
                  <a:tcPr marL="91425" marR="91425" marT="91425" marB="91425" anchor="ctr">
                    <a:lnL w="9525" cap="flat" cmpd="sng">
                      <a:solidFill>
                        <a:schemeClr val="dk2">
                          <a:alpha val="0"/>
                        </a:schemeClr>
                      </a:solidFill>
                      <a:prstDash val="solid"/>
                      <a:round/>
                      <a:headEnd type="none" w="sm" len="sm"/>
                      <a:tailEnd type="none" w="sm" len="sm"/>
                    </a:lnL>
                    <a:lnR w="9525" cap="flat" cmpd="sng">
                      <a:solidFill>
                        <a:schemeClr val="dk2">
                          <a:alpha val="0"/>
                        </a:schemeClr>
                      </a:solidFill>
                      <a:prstDash val="solid"/>
                      <a:round/>
                      <a:headEnd type="none" w="sm" len="sm"/>
                      <a:tailEnd type="none" w="sm" len="sm"/>
                    </a:lnR>
                    <a:lnT w="9525" cap="flat" cmpd="sng">
                      <a:solidFill>
                        <a:schemeClr val="dk2">
                          <a:alpha val="0"/>
                        </a:schemeClr>
                      </a:solidFill>
                      <a:prstDash val="solid"/>
                      <a:round/>
                      <a:headEnd type="none" w="sm" len="sm"/>
                      <a:tailEnd type="none" w="sm" len="sm"/>
                    </a:lnT>
                    <a:lnB w="9525" cap="flat" cmpd="sng">
                      <a:solidFill>
                        <a:schemeClr val="dk2">
                          <a:alpha val="0"/>
                        </a:schemeClr>
                      </a:solidFill>
                      <a:prstDash val="solid"/>
                      <a:round/>
                      <a:headEnd type="none" w="sm" len="sm"/>
                      <a:tailEnd type="none" w="sm" len="sm"/>
                    </a:lnB>
                    <a:solidFill>
                      <a:schemeClr val="lt2"/>
                    </a:solidFill>
                  </a:tcPr>
                </a:tc>
                <a:extLst>
                  <a:ext uri="{0D108BD9-81ED-4DB2-BD59-A6C34878D82A}">
                    <a16:rowId xmlns:a16="http://schemas.microsoft.com/office/drawing/2014/main" val="10003"/>
                  </a:ext>
                </a:extLst>
              </a:tr>
              <a:tr h="411889">
                <a:tc>
                  <a:txBody>
                    <a:bodyPr/>
                    <a:lstStyle/>
                    <a:p>
                      <a:pPr marL="0" lvl="0" indent="0" algn="l" rtl="0">
                        <a:spcBef>
                          <a:spcPts val="0"/>
                        </a:spcBef>
                        <a:spcAft>
                          <a:spcPts val="0"/>
                        </a:spcAft>
                        <a:buNone/>
                      </a:pPr>
                      <a:endParaRPr sz="900" b="1" u="sng" dirty="0">
                        <a:solidFill>
                          <a:schemeClr val="lt1"/>
                        </a:solidFill>
                        <a:latin typeface="Poppins"/>
                        <a:ea typeface="Poppins"/>
                        <a:cs typeface="Poppins"/>
                        <a:sym typeface="Poppins"/>
                      </a:endParaRPr>
                    </a:p>
                  </a:txBody>
                  <a:tcPr marL="91425" marR="91425" marT="91425" marB="91425" anchor="ctr">
                    <a:lnL w="9525" cap="flat" cmpd="sng">
                      <a:solidFill>
                        <a:schemeClr val="dk2">
                          <a:alpha val="0"/>
                        </a:schemeClr>
                      </a:solidFill>
                      <a:prstDash val="solid"/>
                      <a:round/>
                      <a:headEnd type="none" w="sm" len="sm"/>
                      <a:tailEnd type="none" w="sm" len="sm"/>
                    </a:lnL>
                    <a:lnR w="9525" cap="flat" cmpd="sng">
                      <a:solidFill>
                        <a:schemeClr val="dk2">
                          <a:alpha val="0"/>
                        </a:schemeClr>
                      </a:solidFill>
                      <a:prstDash val="solid"/>
                      <a:round/>
                      <a:headEnd type="none" w="sm" len="sm"/>
                      <a:tailEnd type="none" w="sm" len="sm"/>
                    </a:lnR>
                    <a:lnT w="9525" cap="flat" cmpd="sng">
                      <a:solidFill>
                        <a:schemeClr val="dk2">
                          <a:alpha val="0"/>
                        </a:schemeClr>
                      </a:solidFill>
                      <a:prstDash val="solid"/>
                      <a:round/>
                      <a:headEnd type="none" w="sm" len="sm"/>
                      <a:tailEnd type="none" w="sm" len="sm"/>
                    </a:lnT>
                    <a:lnB w="9525" cap="flat" cmpd="sng">
                      <a:solidFill>
                        <a:schemeClr val="dk2">
                          <a:alpha val="0"/>
                        </a:schemeClr>
                      </a:solidFill>
                      <a:prstDash val="solid"/>
                      <a:round/>
                      <a:headEnd type="none" w="sm" len="sm"/>
                      <a:tailEnd type="none" w="sm" len="sm"/>
                    </a:lnB>
                    <a:solidFill>
                      <a:schemeClr val="dk2"/>
                    </a:solidFill>
                  </a:tcPr>
                </a:tc>
                <a:tc>
                  <a:txBody>
                    <a:bodyPr/>
                    <a:lstStyle/>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s-EC" sz="2000" b="0" i="0" u="none" strike="noStrike" kern="1200" cap="none" spc="0" normalizeH="0" baseline="0" noProof="0" dirty="0">
                        <a:ln>
                          <a:noFill/>
                        </a:ln>
                        <a:solidFill>
                          <a:srgbClr val="FFFFFF"/>
                        </a:solidFill>
                        <a:effectLst/>
                        <a:uLnTx/>
                        <a:uFillTx/>
                        <a:latin typeface="Arial"/>
                        <a:ea typeface="+mn-ea"/>
                        <a:cs typeface="+mn-cs"/>
                      </a:endParaRPr>
                    </a:p>
                  </a:txBody>
                  <a:tcPr marL="91425" marR="91425" marT="91425" marB="91425" anchor="ctr">
                    <a:lnL w="9525" cap="flat" cmpd="sng">
                      <a:solidFill>
                        <a:schemeClr val="dk2">
                          <a:alpha val="0"/>
                        </a:schemeClr>
                      </a:solidFill>
                      <a:prstDash val="solid"/>
                      <a:round/>
                      <a:headEnd type="none" w="sm" len="sm"/>
                      <a:tailEnd type="none" w="sm" len="sm"/>
                    </a:lnL>
                    <a:lnR w="9525" cap="flat" cmpd="sng">
                      <a:solidFill>
                        <a:schemeClr val="dk2">
                          <a:alpha val="0"/>
                        </a:schemeClr>
                      </a:solidFill>
                      <a:prstDash val="solid"/>
                      <a:round/>
                      <a:headEnd type="none" w="sm" len="sm"/>
                      <a:tailEnd type="none" w="sm" len="sm"/>
                    </a:lnR>
                    <a:lnT w="9525" cap="flat" cmpd="sng">
                      <a:solidFill>
                        <a:schemeClr val="dk2">
                          <a:alpha val="0"/>
                        </a:schemeClr>
                      </a:solidFill>
                      <a:prstDash val="solid"/>
                      <a:round/>
                      <a:headEnd type="none" w="sm" len="sm"/>
                      <a:tailEnd type="none" w="sm" len="sm"/>
                    </a:lnT>
                    <a:lnB w="9525" cap="flat" cmpd="sng">
                      <a:solidFill>
                        <a:schemeClr val="dk2">
                          <a:alpha val="0"/>
                        </a:schemeClr>
                      </a:solidFill>
                      <a:prstDash val="solid"/>
                      <a:round/>
                      <a:headEnd type="none" w="sm" len="sm"/>
                      <a:tailEnd type="none" w="sm" len="sm"/>
                    </a:lnB>
                    <a:solidFill>
                      <a:schemeClr val="lt2"/>
                    </a:solidFill>
                  </a:tcPr>
                </a:tc>
                <a:extLst>
                  <a:ext uri="{0D108BD9-81ED-4DB2-BD59-A6C34878D82A}">
                    <a16:rowId xmlns:a16="http://schemas.microsoft.com/office/drawing/2014/main" val="10004"/>
                  </a:ext>
                </a:extLst>
              </a:tr>
              <a:tr h="411889">
                <a:tc>
                  <a:txBody>
                    <a:bodyPr/>
                    <a:lstStyle/>
                    <a:p>
                      <a:pPr marL="0" lvl="0" indent="0" algn="l" rtl="0">
                        <a:spcBef>
                          <a:spcPts val="0"/>
                        </a:spcBef>
                        <a:spcAft>
                          <a:spcPts val="0"/>
                        </a:spcAft>
                        <a:buNone/>
                      </a:pPr>
                      <a:endParaRPr sz="900" dirty="0">
                        <a:solidFill>
                          <a:schemeClr val="lt1"/>
                        </a:solidFill>
                        <a:latin typeface="Poppins"/>
                        <a:ea typeface="Poppins"/>
                        <a:cs typeface="Poppins"/>
                        <a:sym typeface="Poppins"/>
                      </a:endParaRPr>
                    </a:p>
                  </a:txBody>
                  <a:tcPr marL="91425" marR="91425" marT="91425" marB="91425" anchor="ctr">
                    <a:lnL w="9525" cap="flat" cmpd="sng">
                      <a:solidFill>
                        <a:schemeClr val="dk2">
                          <a:alpha val="0"/>
                        </a:schemeClr>
                      </a:solidFill>
                      <a:prstDash val="solid"/>
                      <a:round/>
                      <a:headEnd type="none" w="sm" len="sm"/>
                      <a:tailEnd type="none" w="sm" len="sm"/>
                    </a:lnL>
                    <a:lnR w="9525" cap="flat" cmpd="sng">
                      <a:solidFill>
                        <a:schemeClr val="dk2">
                          <a:alpha val="0"/>
                        </a:schemeClr>
                      </a:solidFill>
                      <a:prstDash val="solid"/>
                      <a:round/>
                      <a:headEnd type="none" w="sm" len="sm"/>
                      <a:tailEnd type="none" w="sm" len="sm"/>
                    </a:lnR>
                    <a:lnT w="9525" cap="flat" cmpd="sng">
                      <a:solidFill>
                        <a:schemeClr val="dk2">
                          <a:alpha val="0"/>
                        </a:schemeClr>
                      </a:solidFill>
                      <a:prstDash val="solid"/>
                      <a:round/>
                      <a:headEnd type="none" w="sm" len="sm"/>
                      <a:tailEnd type="none" w="sm" len="sm"/>
                    </a:lnT>
                    <a:lnB w="9525" cap="flat" cmpd="sng">
                      <a:solidFill>
                        <a:schemeClr val="dk2">
                          <a:alpha val="0"/>
                        </a:schemeClr>
                      </a:solidFill>
                      <a:prstDash val="solid"/>
                      <a:round/>
                      <a:headEnd type="none" w="sm" len="sm"/>
                      <a:tailEnd type="none" w="sm" len="sm"/>
                    </a:lnB>
                    <a:solidFill>
                      <a:schemeClr val="dk2"/>
                    </a:solidFill>
                  </a:tcPr>
                </a:tc>
                <a:tc>
                  <a:txBody>
                    <a:bodyPr/>
                    <a:lstStyle/>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s-EC" sz="2000" b="0" i="0" u="none" strike="noStrike" kern="1200" cap="none" spc="0" normalizeH="0" baseline="0" noProof="0" dirty="0">
                        <a:ln>
                          <a:noFill/>
                        </a:ln>
                        <a:solidFill>
                          <a:srgbClr val="FFFFFF"/>
                        </a:solidFill>
                        <a:effectLst/>
                        <a:uLnTx/>
                        <a:uFillTx/>
                        <a:latin typeface="Arial"/>
                        <a:ea typeface="+mn-ea"/>
                        <a:cs typeface="+mn-cs"/>
                      </a:endParaRPr>
                    </a:p>
                  </a:txBody>
                  <a:tcPr marL="91425" marR="91425" marT="91425" marB="91425" anchor="ctr">
                    <a:lnL w="9525" cap="flat" cmpd="sng">
                      <a:solidFill>
                        <a:schemeClr val="dk2">
                          <a:alpha val="0"/>
                        </a:schemeClr>
                      </a:solidFill>
                      <a:prstDash val="solid"/>
                      <a:round/>
                      <a:headEnd type="none" w="sm" len="sm"/>
                      <a:tailEnd type="none" w="sm" len="sm"/>
                    </a:lnL>
                    <a:lnR w="9525" cap="flat" cmpd="sng">
                      <a:solidFill>
                        <a:schemeClr val="dk2">
                          <a:alpha val="0"/>
                        </a:schemeClr>
                      </a:solidFill>
                      <a:prstDash val="solid"/>
                      <a:round/>
                      <a:headEnd type="none" w="sm" len="sm"/>
                      <a:tailEnd type="none" w="sm" len="sm"/>
                    </a:lnR>
                    <a:lnT w="9525" cap="flat" cmpd="sng">
                      <a:solidFill>
                        <a:schemeClr val="dk2">
                          <a:alpha val="0"/>
                        </a:schemeClr>
                      </a:solidFill>
                      <a:prstDash val="solid"/>
                      <a:round/>
                      <a:headEnd type="none" w="sm" len="sm"/>
                      <a:tailEnd type="none" w="sm" len="sm"/>
                    </a:lnT>
                    <a:lnB w="9525" cap="flat" cmpd="sng">
                      <a:solidFill>
                        <a:schemeClr val="dk2">
                          <a:alpha val="0"/>
                        </a:schemeClr>
                      </a:solidFill>
                      <a:prstDash val="solid"/>
                      <a:round/>
                      <a:headEnd type="none" w="sm" len="sm"/>
                      <a:tailEnd type="none" w="sm" len="sm"/>
                    </a:lnB>
                    <a:solidFill>
                      <a:schemeClr val="lt2"/>
                    </a:solidFill>
                  </a:tcPr>
                </a:tc>
                <a:extLst>
                  <a:ext uri="{0D108BD9-81ED-4DB2-BD59-A6C34878D82A}">
                    <a16:rowId xmlns:a16="http://schemas.microsoft.com/office/drawing/2014/main" val="10005"/>
                  </a:ext>
                </a:extLst>
              </a:tr>
            </a:tbl>
          </a:graphicData>
        </a:graphic>
      </p:graphicFrame>
      <p:sp>
        <p:nvSpPr>
          <p:cNvPr id="7" name="Rectángulo 6">
            <a:extLst>
              <a:ext uri="{FF2B5EF4-FFF2-40B4-BE49-F238E27FC236}">
                <a16:creationId xmlns:a16="http://schemas.microsoft.com/office/drawing/2014/main" id="{59150F57-28E0-4100-9FAF-C8C2BB276B08}"/>
              </a:ext>
            </a:extLst>
          </p:cNvPr>
          <p:cNvSpPr/>
          <p:nvPr/>
        </p:nvSpPr>
        <p:spPr>
          <a:xfrm>
            <a:off x="810848" y="2480524"/>
            <a:ext cx="2278188" cy="707886"/>
          </a:xfrm>
          <a:prstGeom prst="rect">
            <a:avLst/>
          </a:prstGeom>
        </p:spPr>
        <p:txBody>
          <a:bodyPr wrap="none">
            <a:spAutoFit/>
          </a:bodyPr>
          <a:lstStyle/>
          <a:p>
            <a:pPr lvl="0">
              <a:buClr>
                <a:schemeClr val="dk2"/>
              </a:buClr>
              <a:buSzPts val="1100"/>
            </a:pPr>
            <a:r>
              <a:rPr lang="es-MX" sz="2000" b="1" dirty="0">
                <a:solidFill>
                  <a:schemeClr val="bg1"/>
                </a:solidFill>
              </a:rPr>
              <a:t>Objetivos como</a:t>
            </a:r>
          </a:p>
          <a:p>
            <a:pPr lvl="0">
              <a:buClr>
                <a:schemeClr val="dk2"/>
              </a:buClr>
              <a:buSzPts val="1100"/>
            </a:pPr>
            <a:r>
              <a:rPr lang="es-MX" sz="2000" b="1" dirty="0">
                <a:solidFill>
                  <a:schemeClr val="bg1"/>
                </a:solidFill>
              </a:rPr>
              <a:t> Vocal Parroquial</a:t>
            </a:r>
            <a:endParaRPr lang="es-MX" sz="2000" dirty="0">
              <a:solidFill>
                <a:schemeClr val="bg1"/>
              </a:solidFill>
            </a:endParaRPr>
          </a:p>
        </p:txBody>
      </p:sp>
      <p:sp>
        <p:nvSpPr>
          <p:cNvPr id="11" name="PlaceHolder 1">
            <a:extLst>
              <a:ext uri="{FF2B5EF4-FFF2-40B4-BE49-F238E27FC236}">
                <a16:creationId xmlns:a16="http://schemas.microsoft.com/office/drawing/2014/main" id="{5C085A7F-2107-4FF0-9F93-1C832C90CC98}"/>
              </a:ext>
            </a:extLst>
          </p:cNvPr>
          <p:cNvSpPr txBox="1">
            <a:spLocks/>
          </p:cNvSpPr>
          <p:nvPr/>
        </p:nvSpPr>
        <p:spPr>
          <a:xfrm>
            <a:off x="3519847" y="3733292"/>
            <a:ext cx="4566076" cy="676080"/>
          </a:xfrm>
          <a:prstGeom prst="rect">
            <a:avLst/>
          </a:prstGeom>
          <a:noFill/>
          <a:ln w="0">
            <a:noFill/>
          </a:ln>
          <a:effectLst>
            <a:outerShdw blurRad="57240" dist="19080" dir="5400000" rotWithShape="0">
              <a:srgbClr val="000000">
                <a:alpha val="50000"/>
              </a:srgbClr>
            </a:outerShdw>
          </a:effectLst>
        </p:spPr>
        <p:txBody>
          <a:bodyPr spcFirstLastPara="1" wrap="square" lIns="91440" tIns="91440" rIns="91440" bIns="91440" anchor="b"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dk1"/>
              </a:buClr>
              <a:buSzPts val="3000"/>
              <a:buFont typeface="Poppins"/>
              <a:buNone/>
              <a:defRPr sz="3000" b="1" i="0" u="none" strike="noStrike" cap="none">
                <a:solidFill>
                  <a:schemeClr val="dk1"/>
                </a:solidFill>
                <a:latin typeface="Poppins"/>
                <a:ea typeface="Poppins"/>
                <a:cs typeface="Poppins"/>
                <a:sym typeface="Poppins"/>
              </a:defRPr>
            </a:lvl1pPr>
            <a:lvl2pPr marR="0" lvl="1" algn="l" rtl="0">
              <a:lnSpc>
                <a:spcPct val="100000"/>
              </a:lnSpc>
              <a:spcBef>
                <a:spcPts val="0"/>
              </a:spcBef>
              <a:spcAft>
                <a:spcPts val="0"/>
              </a:spcAft>
              <a:buClr>
                <a:schemeClr val="dk1"/>
              </a:buClr>
              <a:buSzPts val="3000"/>
              <a:buFont typeface="Poppins"/>
              <a:buNone/>
              <a:defRPr sz="3000" b="1" i="0" u="none" strike="noStrike" cap="none">
                <a:solidFill>
                  <a:schemeClr val="dk1"/>
                </a:solidFill>
                <a:latin typeface="Poppins"/>
                <a:ea typeface="Poppins"/>
                <a:cs typeface="Poppins"/>
                <a:sym typeface="Poppins"/>
              </a:defRPr>
            </a:lvl2pPr>
            <a:lvl3pPr marR="0" lvl="2" algn="l" rtl="0">
              <a:lnSpc>
                <a:spcPct val="100000"/>
              </a:lnSpc>
              <a:spcBef>
                <a:spcPts val="0"/>
              </a:spcBef>
              <a:spcAft>
                <a:spcPts val="0"/>
              </a:spcAft>
              <a:buClr>
                <a:schemeClr val="dk1"/>
              </a:buClr>
              <a:buSzPts val="3000"/>
              <a:buFont typeface="Poppins"/>
              <a:buNone/>
              <a:defRPr sz="3000" b="1" i="0" u="none" strike="noStrike" cap="none">
                <a:solidFill>
                  <a:schemeClr val="dk1"/>
                </a:solidFill>
                <a:latin typeface="Poppins"/>
                <a:ea typeface="Poppins"/>
                <a:cs typeface="Poppins"/>
                <a:sym typeface="Poppins"/>
              </a:defRPr>
            </a:lvl3pPr>
            <a:lvl4pPr marR="0" lvl="3" algn="l" rtl="0">
              <a:lnSpc>
                <a:spcPct val="100000"/>
              </a:lnSpc>
              <a:spcBef>
                <a:spcPts val="0"/>
              </a:spcBef>
              <a:spcAft>
                <a:spcPts val="0"/>
              </a:spcAft>
              <a:buClr>
                <a:schemeClr val="dk1"/>
              </a:buClr>
              <a:buSzPts val="3000"/>
              <a:buFont typeface="Poppins"/>
              <a:buNone/>
              <a:defRPr sz="3000" b="1" i="0" u="none" strike="noStrike" cap="none">
                <a:solidFill>
                  <a:schemeClr val="dk1"/>
                </a:solidFill>
                <a:latin typeface="Poppins"/>
                <a:ea typeface="Poppins"/>
                <a:cs typeface="Poppins"/>
                <a:sym typeface="Poppins"/>
              </a:defRPr>
            </a:lvl4pPr>
            <a:lvl5pPr marR="0" lvl="4" algn="l" rtl="0">
              <a:lnSpc>
                <a:spcPct val="100000"/>
              </a:lnSpc>
              <a:spcBef>
                <a:spcPts val="0"/>
              </a:spcBef>
              <a:spcAft>
                <a:spcPts val="0"/>
              </a:spcAft>
              <a:buClr>
                <a:schemeClr val="dk1"/>
              </a:buClr>
              <a:buSzPts val="3000"/>
              <a:buFont typeface="Poppins"/>
              <a:buNone/>
              <a:defRPr sz="3000" b="1" i="0" u="none" strike="noStrike" cap="none">
                <a:solidFill>
                  <a:schemeClr val="dk1"/>
                </a:solidFill>
                <a:latin typeface="Poppins"/>
                <a:ea typeface="Poppins"/>
                <a:cs typeface="Poppins"/>
                <a:sym typeface="Poppins"/>
              </a:defRPr>
            </a:lvl5pPr>
            <a:lvl6pPr marR="0" lvl="5" algn="l" rtl="0">
              <a:lnSpc>
                <a:spcPct val="100000"/>
              </a:lnSpc>
              <a:spcBef>
                <a:spcPts val="0"/>
              </a:spcBef>
              <a:spcAft>
                <a:spcPts val="0"/>
              </a:spcAft>
              <a:buClr>
                <a:schemeClr val="dk1"/>
              </a:buClr>
              <a:buSzPts val="3000"/>
              <a:buFont typeface="Poppins"/>
              <a:buNone/>
              <a:defRPr sz="3000" b="1" i="0" u="none" strike="noStrike" cap="none">
                <a:solidFill>
                  <a:schemeClr val="dk1"/>
                </a:solidFill>
                <a:latin typeface="Poppins"/>
                <a:ea typeface="Poppins"/>
                <a:cs typeface="Poppins"/>
                <a:sym typeface="Poppins"/>
              </a:defRPr>
            </a:lvl6pPr>
            <a:lvl7pPr marR="0" lvl="6" algn="l" rtl="0">
              <a:lnSpc>
                <a:spcPct val="100000"/>
              </a:lnSpc>
              <a:spcBef>
                <a:spcPts val="0"/>
              </a:spcBef>
              <a:spcAft>
                <a:spcPts val="0"/>
              </a:spcAft>
              <a:buClr>
                <a:schemeClr val="dk1"/>
              </a:buClr>
              <a:buSzPts val="3000"/>
              <a:buFont typeface="Poppins"/>
              <a:buNone/>
              <a:defRPr sz="3000" b="1" i="0" u="none" strike="noStrike" cap="none">
                <a:solidFill>
                  <a:schemeClr val="dk1"/>
                </a:solidFill>
                <a:latin typeface="Poppins"/>
                <a:ea typeface="Poppins"/>
                <a:cs typeface="Poppins"/>
                <a:sym typeface="Poppins"/>
              </a:defRPr>
            </a:lvl7pPr>
            <a:lvl8pPr marR="0" lvl="7" algn="l" rtl="0">
              <a:lnSpc>
                <a:spcPct val="100000"/>
              </a:lnSpc>
              <a:spcBef>
                <a:spcPts val="0"/>
              </a:spcBef>
              <a:spcAft>
                <a:spcPts val="0"/>
              </a:spcAft>
              <a:buClr>
                <a:schemeClr val="dk1"/>
              </a:buClr>
              <a:buSzPts val="3000"/>
              <a:buFont typeface="Poppins"/>
              <a:buNone/>
              <a:defRPr sz="3000" b="1" i="0" u="none" strike="noStrike" cap="none">
                <a:solidFill>
                  <a:schemeClr val="dk1"/>
                </a:solidFill>
                <a:latin typeface="Poppins"/>
                <a:ea typeface="Poppins"/>
                <a:cs typeface="Poppins"/>
                <a:sym typeface="Poppins"/>
              </a:defRPr>
            </a:lvl8pPr>
            <a:lvl9pPr marR="0" lvl="8" algn="l" rtl="0">
              <a:lnSpc>
                <a:spcPct val="100000"/>
              </a:lnSpc>
              <a:spcBef>
                <a:spcPts val="0"/>
              </a:spcBef>
              <a:spcAft>
                <a:spcPts val="0"/>
              </a:spcAft>
              <a:buClr>
                <a:schemeClr val="dk1"/>
              </a:buClr>
              <a:buSzPts val="3000"/>
              <a:buFont typeface="Poppins"/>
              <a:buNone/>
              <a:defRPr sz="3000" b="1" i="0" u="none" strike="noStrike" cap="none">
                <a:solidFill>
                  <a:schemeClr val="dk1"/>
                </a:solidFill>
                <a:latin typeface="Poppins"/>
                <a:ea typeface="Poppins"/>
                <a:cs typeface="Poppins"/>
                <a:sym typeface="Poppins"/>
              </a:defRPr>
            </a:lvl9pPr>
          </a:lstStyle>
          <a:p>
            <a:pPr algn="just"/>
            <a:r>
              <a:rPr lang="es-EC" sz="2000" dirty="0">
                <a:solidFill>
                  <a:srgbClr val="002060"/>
                </a:solidFill>
              </a:rPr>
              <a:t>La rendición de cuentas para el año 2024 es un proceso que exige a los vocales de las parroquias informar a la ciudadanía sobre su gestión, las decisiones tomadas y los resultados obtenidos durante el transcurso del año en curso.</a:t>
            </a:r>
          </a:p>
          <a:p>
            <a:pPr algn="just"/>
            <a:endParaRPr lang="en-US" sz="2000" b="0" spc="-1" dirty="0">
              <a:solidFill>
                <a:srgbClr val="002060"/>
              </a:solidFill>
              <a:latin typeface="Assistant Medium"/>
              <a:ea typeface="Assistant Medium"/>
            </a:endParaRPr>
          </a:p>
        </p:txBody>
      </p:sp>
      <p:grpSp>
        <p:nvGrpSpPr>
          <p:cNvPr id="12" name="Grupo 11">
            <a:extLst>
              <a:ext uri="{FF2B5EF4-FFF2-40B4-BE49-F238E27FC236}">
                <a16:creationId xmlns:a16="http://schemas.microsoft.com/office/drawing/2014/main" id="{C1F19381-E1BC-49B6-B5A1-8FDF82179513}"/>
              </a:ext>
            </a:extLst>
          </p:cNvPr>
          <p:cNvGrpSpPr/>
          <p:nvPr/>
        </p:nvGrpSpPr>
        <p:grpSpPr>
          <a:xfrm>
            <a:off x="6289945" y="74275"/>
            <a:ext cx="2224903" cy="772785"/>
            <a:chOff x="360632" y="151387"/>
            <a:chExt cx="2224903" cy="772785"/>
          </a:xfrm>
        </p:grpSpPr>
        <p:sp>
          <p:nvSpPr>
            <p:cNvPr id="13" name="Google Shape;1565;p31">
              <a:extLst>
                <a:ext uri="{FF2B5EF4-FFF2-40B4-BE49-F238E27FC236}">
                  <a16:creationId xmlns:a16="http://schemas.microsoft.com/office/drawing/2014/main" id="{2EC07228-1857-4737-B7B3-FA85E20CC079}"/>
                </a:ext>
              </a:extLst>
            </p:cNvPr>
            <p:cNvSpPr txBox="1">
              <a:spLocks/>
            </p:cNvSpPr>
            <p:nvPr/>
          </p:nvSpPr>
          <p:spPr>
            <a:xfrm>
              <a:off x="1263303" y="520052"/>
              <a:ext cx="1322232" cy="404120"/>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1pPr>
              <a:lvl2pPr marR="0" lvl="1"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2pPr>
              <a:lvl3pPr marR="0" lvl="2"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3pPr>
              <a:lvl4pPr marR="0" lvl="3"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4pPr>
              <a:lvl5pPr marR="0" lvl="4"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5pPr>
              <a:lvl6pPr marR="0" lvl="5"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6pPr>
              <a:lvl7pPr marR="0" lvl="6"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7pPr>
              <a:lvl8pPr marR="0" lvl="7"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8pPr>
              <a:lvl9pPr marR="0" lvl="8"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9pPr>
            </a:lstStyle>
            <a:p>
              <a:pPr algn="ctr"/>
              <a:r>
                <a:rPr lang="es-EC" sz="1000" dirty="0">
                  <a:solidFill>
                    <a:srgbClr val="002060"/>
                  </a:solidFill>
                </a:rPr>
                <a:t>RENDICIÓN DE </a:t>
              </a:r>
            </a:p>
            <a:p>
              <a:pPr algn="ctr"/>
              <a:r>
                <a:rPr lang="es-EC" sz="1000" dirty="0">
                  <a:solidFill>
                    <a:srgbClr val="002060"/>
                  </a:solidFill>
                </a:rPr>
                <a:t>CUENTAS </a:t>
              </a:r>
              <a:r>
                <a:rPr lang="es-EC" sz="1000" b="0" dirty="0">
                  <a:solidFill>
                    <a:srgbClr val="002060"/>
                  </a:solidFill>
                </a:rPr>
                <a:t>2024</a:t>
              </a:r>
            </a:p>
          </p:txBody>
        </p:sp>
        <p:pic>
          <p:nvPicPr>
            <p:cNvPr id="14" name="Imagen 13">
              <a:extLst>
                <a:ext uri="{FF2B5EF4-FFF2-40B4-BE49-F238E27FC236}">
                  <a16:creationId xmlns:a16="http://schemas.microsoft.com/office/drawing/2014/main" id="{43F4464C-D2DB-4473-ABEE-CE81C5ECF975}"/>
                </a:ext>
              </a:extLst>
            </p:cNvPr>
            <p:cNvPicPr>
              <a:picLocks noChangeAspect="1"/>
            </p:cNvPicPr>
            <p:nvPr/>
          </p:nvPicPr>
          <p:blipFill>
            <a:blip r:embed="rId3"/>
            <a:stretch>
              <a:fillRect/>
            </a:stretch>
          </p:blipFill>
          <p:spPr>
            <a:xfrm>
              <a:off x="360632" y="151387"/>
              <a:ext cx="1228884" cy="737330"/>
            </a:xfrm>
            <a:prstGeom prst="rect">
              <a:avLst/>
            </a:prstGeom>
          </p:spPr>
        </p:pic>
      </p:grpSp>
      <p:pic>
        <p:nvPicPr>
          <p:cNvPr id="15" name="Imagen 14">
            <a:extLst>
              <a:ext uri="{FF2B5EF4-FFF2-40B4-BE49-F238E27FC236}">
                <a16:creationId xmlns:a16="http://schemas.microsoft.com/office/drawing/2014/main" id="{7392D909-F58A-4F9D-AB81-D298FA4249DB}"/>
              </a:ext>
            </a:extLst>
          </p:cNvPr>
          <p:cNvPicPr>
            <a:picLocks noChangeAspect="1"/>
          </p:cNvPicPr>
          <p:nvPr/>
        </p:nvPicPr>
        <p:blipFill rotWithShape="1">
          <a:blip r:embed="rId4">
            <a:clrChange>
              <a:clrFrom>
                <a:srgbClr val="FFFFFF"/>
              </a:clrFrom>
              <a:clrTo>
                <a:srgbClr val="FFFFFF">
                  <a:alpha val="0"/>
                </a:srgbClr>
              </a:clrTo>
            </a:clrChange>
          </a:blip>
          <a:srcRect l="23835" t="32115" r="22939" b="29892"/>
          <a:stretch/>
        </p:blipFill>
        <p:spPr>
          <a:xfrm>
            <a:off x="921455" y="4409372"/>
            <a:ext cx="1721733" cy="685259"/>
          </a:xfrm>
          <a:prstGeom prst="rect">
            <a:avLst/>
          </a:prstGeom>
        </p:spPr>
      </p:pic>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343"/>
        <p:cNvGrpSpPr/>
        <p:nvPr/>
      </p:nvGrpSpPr>
      <p:grpSpPr>
        <a:xfrm>
          <a:off x="0" y="0"/>
          <a:ext cx="0" cy="0"/>
          <a:chOff x="0" y="0"/>
          <a:chExt cx="0" cy="0"/>
        </a:xfrm>
      </p:grpSpPr>
      <p:sp>
        <p:nvSpPr>
          <p:cNvPr id="345" name="Google Shape;345;p37"/>
          <p:cNvSpPr txBox="1">
            <a:spLocks noGrp="1"/>
          </p:cNvSpPr>
          <p:nvPr>
            <p:ph type="title" idx="2"/>
          </p:nvPr>
        </p:nvSpPr>
        <p:spPr>
          <a:xfrm>
            <a:off x="3759205" y="1699096"/>
            <a:ext cx="694800" cy="6948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t>01</a:t>
            </a:r>
            <a:endParaRPr dirty="0"/>
          </a:p>
        </p:txBody>
      </p:sp>
      <p:sp>
        <p:nvSpPr>
          <p:cNvPr id="347" name="Google Shape;347;p37"/>
          <p:cNvSpPr txBox="1">
            <a:spLocks noGrp="1"/>
          </p:cNvSpPr>
          <p:nvPr>
            <p:ph type="title" idx="4"/>
          </p:nvPr>
        </p:nvSpPr>
        <p:spPr>
          <a:xfrm>
            <a:off x="3759193" y="2781754"/>
            <a:ext cx="694800" cy="6948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02</a:t>
            </a:r>
            <a:endParaRPr/>
          </a:p>
        </p:txBody>
      </p:sp>
      <p:sp>
        <p:nvSpPr>
          <p:cNvPr id="349" name="Google Shape;349;p37"/>
          <p:cNvSpPr txBox="1">
            <a:spLocks noGrp="1"/>
          </p:cNvSpPr>
          <p:nvPr>
            <p:ph type="title" idx="6"/>
          </p:nvPr>
        </p:nvSpPr>
        <p:spPr>
          <a:xfrm>
            <a:off x="3759207" y="3864413"/>
            <a:ext cx="694800" cy="6948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03</a:t>
            </a:r>
            <a:endParaRPr/>
          </a:p>
        </p:txBody>
      </p:sp>
      <p:sp>
        <p:nvSpPr>
          <p:cNvPr id="351" name="Google Shape;351;p37"/>
          <p:cNvSpPr txBox="1">
            <a:spLocks noGrp="1"/>
          </p:cNvSpPr>
          <p:nvPr>
            <p:ph type="subTitle" idx="1"/>
          </p:nvPr>
        </p:nvSpPr>
        <p:spPr>
          <a:xfrm>
            <a:off x="4602115" y="1703753"/>
            <a:ext cx="2514190" cy="694800"/>
          </a:xfrm>
          <a:prstGeom prst="rect">
            <a:avLst/>
          </a:prstGeom>
        </p:spPr>
        <p:txBody>
          <a:bodyPr spcFirstLastPara="1" wrap="square" lIns="91425" tIns="91425" rIns="91425" bIns="91425" anchor="ctr" anchorCtr="0">
            <a:noAutofit/>
          </a:bodyPr>
          <a:lstStyle/>
          <a:p>
            <a:pPr lvl="0" algn="ctr"/>
            <a:r>
              <a:rPr lang="es-MX" sz="1100" dirty="0">
                <a:solidFill>
                  <a:srgbClr val="002060"/>
                </a:solidFill>
                <a:latin typeface="Cousine"/>
                <a:ea typeface="Cousine"/>
                <a:cs typeface="Cousine"/>
                <a:sym typeface="Cousine"/>
              </a:rPr>
              <a:t>PLAN DE TRABAJO</a:t>
            </a:r>
          </a:p>
          <a:p>
            <a:pPr lvl="0" algn="ctr"/>
            <a:r>
              <a:rPr lang="es-MX" sz="1100" dirty="0">
                <a:solidFill>
                  <a:srgbClr val="002060"/>
                </a:solidFill>
                <a:latin typeface="Cousine"/>
                <a:ea typeface="Cousine"/>
                <a:cs typeface="Cousine"/>
                <a:sym typeface="Cousine"/>
              </a:rPr>
              <a:t>Presentado formalmente al CNE</a:t>
            </a:r>
          </a:p>
        </p:txBody>
      </p:sp>
      <p:pic>
        <p:nvPicPr>
          <p:cNvPr id="357" name="Google Shape;357;p37"/>
          <p:cNvPicPr preferRelativeResize="0"/>
          <p:nvPr/>
        </p:nvPicPr>
        <p:blipFill>
          <a:blip r:embed="rId3">
            <a:alphaModFix/>
          </a:blip>
          <a:stretch>
            <a:fillRect/>
          </a:stretch>
        </p:blipFill>
        <p:spPr>
          <a:xfrm>
            <a:off x="76200" y="3712050"/>
            <a:ext cx="1768000" cy="1350575"/>
          </a:xfrm>
          <a:prstGeom prst="rect">
            <a:avLst/>
          </a:prstGeom>
          <a:noFill/>
          <a:ln>
            <a:noFill/>
          </a:ln>
        </p:spPr>
      </p:pic>
      <p:sp>
        <p:nvSpPr>
          <p:cNvPr id="16" name="Google Shape;1581;p32">
            <a:extLst>
              <a:ext uri="{FF2B5EF4-FFF2-40B4-BE49-F238E27FC236}">
                <a16:creationId xmlns:a16="http://schemas.microsoft.com/office/drawing/2014/main" id="{6CBE28BA-3066-463B-900E-DAEC138D7151}"/>
              </a:ext>
            </a:extLst>
          </p:cNvPr>
          <p:cNvSpPr txBox="1">
            <a:spLocks/>
          </p:cNvSpPr>
          <p:nvPr/>
        </p:nvSpPr>
        <p:spPr>
          <a:xfrm>
            <a:off x="3568700" y="584277"/>
            <a:ext cx="4581020" cy="5727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dk1"/>
              </a:buClr>
              <a:buSzPts val="3000"/>
              <a:buFont typeface="Poppins"/>
              <a:buNone/>
              <a:defRPr sz="3000" b="1" i="0" u="none" strike="noStrike" cap="none">
                <a:solidFill>
                  <a:schemeClr val="dk1"/>
                </a:solidFill>
                <a:latin typeface="Poppins"/>
                <a:ea typeface="Poppins"/>
                <a:cs typeface="Poppins"/>
                <a:sym typeface="Poppins"/>
              </a:defRPr>
            </a:lvl1pPr>
            <a:lvl2pPr marR="0" lvl="1" algn="l" rtl="0">
              <a:lnSpc>
                <a:spcPct val="100000"/>
              </a:lnSpc>
              <a:spcBef>
                <a:spcPts val="0"/>
              </a:spcBef>
              <a:spcAft>
                <a:spcPts val="0"/>
              </a:spcAft>
              <a:buClr>
                <a:schemeClr val="dk1"/>
              </a:buClr>
              <a:buSzPts val="3000"/>
              <a:buFont typeface="Poppins"/>
              <a:buNone/>
              <a:defRPr sz="3000" b="1" i="0" u="none" strike="noStrike" cap="none">
                <a:solidFill>
                  <a:schemeClr val="dk1"/>
                </a:solidFill>
                <a:latin typeface="Poppins"/>
                <a:ea typeface="Poppins"/>
                <a:cs typeface="Poppins"/>
                <a:sym typeface="Poppins"/>
              </a:defRPr>
            </a:lvl2pPr>
            <a:lvl3pPr marR="0" lvl="2" algn="l" rtl="0">
              <a:lnSpc>
                <a:spcPct val="100000"/>
              </a:lnSpc>
              <a:spcBef>
                <a:spcPts val="0"/>
              </a:spcBef>
              <a:spcAft>
                <a:spcPts val="0"/>
              </a:spcAft>
              <a:buClr>
                <a:schemeClr val="dk1"/>
              </a:buClr>
              <a:buSzPts val="3000"/>
              <a:buFont typeface="Poppins"/>
              <a:buNone/>
              <a:defRPr sz="3000" b="1" i="0" u="none" strike="noStrike" cap="none">
                <a:solidFill>
                  <a:schemeClr val="dk1"/>
                </a:solidFill>
                <a:latin typeface="Poppins"/>
                <a:ea typeface="Poppins"/>
                <a:cs typeface="Poppins"/>
                <a:sym typeface="Poppins"/>
              </a:defRPr>
            </a:lvl3pPr>
            <a:lvl4pPr marR="0" lvl="3" algn="l" rtl="0">
              <a:lnSpc>
                <a:spcPct val="100000"/>
              </a:lnSpc>
              <a:spcBef>
                <a:spcPts val="0"/>
              </a:spcBef>
              <a:spcAft>
                <a:spcPts val="0"/>
              </a:spcAft>
              <a:buClr>
                <a:schemeClr val="dk1"/>
              </a:buClr>
              <a:buSzPts val="3000"/>
              <a:buFont typeface="Poppins"/>
              <a:buNone/>
              <a:defRPr sz="3000" b="1" i="0" u="none" strike="noStrike" cap="none">
                <a:solidFill>
                  <a:schemeClr val="dk1"/>
                </a:solidFill>
                <a:latin typeface="Poppins"/>
                <a:ea typeface="Poppins"/>
                <a:cs typeface="Poppins"/>
                <a:sym typeface="Poppins"/>
              </a:defRPr>
            </a:lvl4pPr>
            <a:lvl5pPr marR="0" lvl="4" algn="l" rtl="0">
              <a:lnSpc>
                <a:spcPct val="100000"/>
              </a:lnSpc>
              <a:spcBef>
                <a:spcPts val="0"/>
              </a:spcBef>
              <a:spcAft>
                <a:spcPts val="0"/>
              </a:spcAft>
              <a:buClr>
                <a:schemeClr val="dk1"/>
              </a:buClr>
              <a:buSzPts val="3000"/>
              <a:buFont typeface="Poppins"/>
              <a:buNone/>
              <a:defRPr sz="3000" b="1" i="0" u="none" strike="noStrike" cap="none">
                <a:solidFill>
                  <a:schemeClr val="dk1"/>
                </a:solidFill>
                <a:latin typeface="Poppins"/>
                <a:ea typeface="Poppins"/>
                <a:cs typeface="Poppins"/>
                <a:sym typeface="Poppins"/>
              </a:defRPr>
            </a:lvl5pPr>
            <a:lvl6pPr marR="0" lvl="5" algn="l" rtl="0">
              <a:lnSpc>
                <a:spcPct val="100000"/>
              </a:lnSpc>
              <a:spcBef>
                <a:spcPts val="0"/>
              </a:spcBef>
              <a:spcAft>
                <a:spcPts val="0"/>
              </a:spcAft>
              <a:buClr>
                <a:schemeClr val="dk1"/>
              </a:buClr>
              <a:buSzPts val="3000"/>
              <a:buFont typeface="Poppins"/>
              <a:buNone/>
              <a:defRPr sz="3000" b="1" i="0" u="none" strike="noStrike" cap="none">
                <a:solidFill>
                  <a:schemeClr val="dk1"/>
                </a:solidFill>
                <a:latin typeface="Poppins"/>
                <a:ea typeface="Poppins"/>
                <a:cs typeface="Poppins"/>
                <a:sym typeface="Poppins"/>
              </a:defRPr>
            </a:lvl6pPr>
            <a:lvl7pPr marR="0" lvl="6" algn="l" rtl="0">
              <a:lnSpc>
                <a:spcPct val="100000"/>
              </a:lnSpc>
              <a:spcBef>
                <a:spcPts val="0"/>
              </a:spcBef>
              <a:spcAft>
                <a:spcPts val="0"/>
              </a:spcAft>
              <a:buClr>
                <a:schemeClr val="dk1"/>
              </a:buClr>
              <a:buSzPts val="3000"/>
              <a:buFont typeface="Poppins"/>
              <a:buNone/>
              <a:defRPr sz="3000" b="1" i="0" u="none" strike="noStrike" cap="none">
                <a:solidFill>
                  <a:schemeClr val="dk1"/>
                </a:solidFill>
                <a:latin typeface="Poppins"/>
                <a:ea typeface="Poppins"/>
                <a:cs typeface="Poppins"/>
                <a:sym typeface="Poppins"/>
              </a:defRPr>
            </a:lvl7pPr>
            <a:lvl8pPr marR="0" lvl="7" algn="l" rtl="0">
              <a:lnSpc>
                <a:spcPct val="100000"/>
              </a:lnSpc>
              <a:spcBef>
                <a:spcPts val="0"/>
              </a:spcBef>
              <a:spcAft>
                <a:spcPts val="0"/>
              </a:spcAft>
              <a:buClr>
                <a:schemeClr val="dk1"/>
              </a:buClr>
              <a:buSzPts val="3000"/>
              <a:buFont typeface="Poppins"/>
              <a:buNone/>
              <a:defRPr sz="3000" b="1" i="0" u="none" strike="noStrike" cap="none">
                <a:solidFill>
                  <a:schemeClr val="dk1"/>
                </a:solidFill>
                <a:latin typeface="Poppins"/>
                <a:ea typeface="Poppins"/>
                <a:cs typeface="Poppins"/>
                <a:sym typeface="Poppins"/>
              </a:defRPr>
            </a:lvl8pPr>
            <a:lvl9pPr marR="0" lvl="8" algn="l" rtl="0">
              <a:lnSpc>
                <a:spcPct val="100000"/>
              </a:lnSpc>
              <a:spcBef>
                <a:spcPts val="0"/>
              </a:spcBef>
              <a:spcAft>
                <a:spcPts val="0"/>
              </a:spcAft>
              <a:buClr>
                <a:schemeClr val="dk1"/>
              </a:buClr>
              <a:buSzPts val="3000"/>
              <a:buFont typeface="Poppins"/>
              <a:buNone/>
              <a:defRPr sz="3000" b="1" i="0" u="none" strike="noStrike" cap="none">
                <a:solidFill>
                  <a:schemeClr val="dk1"/>
                </a:solidFill>
                <a:latin typeface="Poppins"/>
                <a:ea typeface="Poppins"/>
                <a:cs typeface="Poppins"/>
                <a:sym typeface="Poppins"/>
              </a:defRPr>
            </a:lvl9pPr>
          </a:lstStyle>
          <a:p>
            <a:pPr algn="l"/>
            <a:r>
              <a:rPr lang="es-MX" sz="4800" dirty="0"/>
              <a:t>Contenido</a:t>
            </a:r>
          </a:p>
        </p:txBody>
      </p:sp>
      <p:grpSp>
        <p:nvGrpSpPr>
          <p:cNvPr id="19" name="Grupo 18">
            <a:extLst>
              <a:ext uri="{FF2B5EF4-FFF2-40B4-BE49-F238E27FC236}">
                <a16:creationId xmlns:a16="http://schemas.microsoft.com/office/drawing/2014/main" id="{F28BD4D5-0531-4720-B260-208030B2B20F}"/>
              </a:ext>
            </a:extLst>
          </p:cNvPr>
          <p:cNvGrpSpPr/>
          <p:nvPr/>
        </p:nvGrpSpPr>
        <p:grpSpPr>
          <a:xfrm>
            <a:off x="731748" y="97842"/>
            <a:ext cx="2224903" cy="772785"/>
            <a:chOff x="360632" y="151387"/>
            <a:chExt cx="2224903" cy="772785"/>
          </a:xfrm>
        </p:grpSpPr>
        <p:sp>
          <p:nvSpPr>
            <p:cNvPr id="20" name="Google Shape;1565;p31">
              <a:extLst>
                <a:ext uri="{FF2B5EF4-FFF2-40B4-BE49-F238E27FC236}">
                  <a16:creationId xmlns:a16="http://schemas.microsoft.com/office/drawing/2014/main" id="{1BDC9C0B-0101-49DF-840D-449997310D2B}"/>
                </a:ext>
              </a:extLst>
            </p:cNvPr>
            <p:cNvSpPr txBox="1">
              <a:spLocks/>
            </p:cNvSpPr>
            <p:nvPr/>
          </p:nvSpPr>
          <p:spPr>
            <a:xfrm>
              <a:off x="1263303" y="520052"/>
              <a:ext cx="1322232" cy="404120"/>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1pPr>
              <a:lvl2pPr marR="0" lvl="1"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2pPr>
              <a:lvl3pPr marR="0" lvl="2"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3pPr>
              <a:lvl4pPr marR="0" lvl="3"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4pPr>
              <a:lvl5pPr marR="0" lvl="4"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5pPr>
              <a:lvl6pPr marR="0" lvl="5"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6pPr>
              <a:lvl7pPr marR="0" lvl="6"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7pPr>
              <a:lvl8pPr marR="0" lvl="7"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8pPr>
              <a:lvl9pPr marR="0" lvl="8"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9pPr>
            </a:lstStyle>
            <a:p>
              <a:pPr algn="ctr"/>
              <a:r>
                <a:rPr lang="es-EC" sz="1000" dirty="0">
                  <a:solidFill>
                    <a:srgbClr val="002060"/>
                  </a:solidFill>
                </a:rPr>
                <a:t>RENDICIÓN DE </a:t>
              </a:r>
            </a:p>
            <a:p>
              <a:pPr algn="ctr"/>
              <a:r>
                <a:rPr lang="es-EC" sz="1000" dirty="0">
                  <a:solidFill>
                    <a:srgbClr val="002060"/>
                  </a:solidFill>
                </a:rPr>
                <a:t>CUENTAS </a:t>
              </a:r>
              <a:r>
                <a:rPr lang="es-EC" sz="1000" b="0" dirty="0">
                  <a:solidFill>
                    <a:srgbClr val="002060"/>
                  </a:solidFill>
                </a:rPr>
                <a:t>2024</a:t>
              </a:r>
            </a:p>
          </p:txBody>
        </p:sp>
        <p:pic>
          <p:nvPicPr>
            <p:cNvPr id="21" name="Imagen 20">
              <a:extLst>
                <a:ext uri="{FF2B5EF4-FFF2-40B4-BE49-F238E27FC236}">
                  <a16:creationId xmlns:a16="http://schemas.microsoft.com/office/drawing/2014/main" id="{709BAEFB-7BFE-4682-815E-56C530839E95}"/>
                </a:ext>
              </a:extLst>
            </p:cNvPr>
            <p:cNvPicPr>
              <a:picLocks noChangeAspect="1"/>
            </p:cNvPicPr>
            <p:nvPr/>
          </p:nvPicPr>
          <p:blipFill>
            <a:blip r:embed="rId4"/>
            <a:stretch>
              <a:fillRect/>
            </a:stretch>
          </p:blipFill>
          <p:spPr>
            <a:xfrm>
              <a:off x="360632" y="151387"/>
              <a:ext cx="1228884" cy="737330"/>
            </a:xfrm>
            <a:prstGeom prst="rect">
              <a:avLst/>
            </a:prstGeom>
          </p:spPr>
        </p:pic>
      </p:grpSp>
      <p:sp>
        <p:nvSpPr>
          <p:cNvPr id="24" name="Google Shape;1584;p32">
            <a:extLst>
              <a:ext uri="{FF2B5EF4-FFF2-40B4-BE49-F238E27FC236}">
                <a16:creationId xmlns:a16="http://schemas.microsoft.com/office/drawing/2014/main" id="{9A5DE0C9-DE57-45BD-9A7C-CBC5A43F9FF7}"/>
              </a:ext>
            </a:extLst>
          </p:cNvPr>
          <p:cNvSpPr txBox="1"/>
          <p:nvPr/>
        </p:nvSpPr>
        <p:spPr>
          <a:xfrm>
            <a:off x="4602115" y="2766789"/>
            <a:ext cx="2647838" cy="461700"/>
          </a:xfrm>
          <a:prstGeom prst="rect">
            <a:avLst/>
          </a:prstGeom>
          <a:noFill/>
          <a:ln>
            <a:noFill/>
          </a:ln>
        </p:spPr>
        <p:txBody>
          <a:bodyPr spcFirstLastPara="1" wrap="square" lIns="91425" tIns="91425" rIns="91425" bIns="91425" anchor="t" anchorCtr="0">
            <a:noAutofit/>
          </a:bodyPr>
          <a:lstStyle/>
          <a:p>
            <a:pPr lvl="0" algn="ctr"/>
            <a:r>
              <a:rPr lang="es-MX" sz="1100" b="1" dirty="0">
                <a:solidFill>
                  <a:srgbClr val="002060"/>
                </a:solidFill>
                <a:latin typeface="Cousine"/>
                <a:ea typeface="Cousine"/>
                <a:cs typeface="Cousine"/>
                <a:sym typeface="Cousine"/>
              </a:rPr>
              <a:t>FUNCIONES, ATRIBUCIONES Y COMPETENCIAS.</a:t>
            </a:r>
          </a:p>
          <a:p>
            <a:pPr lvl="0" algn="ctr"/>
            <a:r>
              <a:rPr lang="es-MX" sz="1100" b="1" dirty="0">
                <a:solidFill>
                  <a:srgbClr val="002060"/>
                </a:solidFill>
                <a:latin typeface="Cousine"/>
                <a:ea typeface="Cousine"/>
                <a:cs typeface="Cousine"/>
                <a:sym typeface="Cousine"/>
              </a:rPr>
              <a:t>Otorgadas por el COOTAD.</a:t>
            </a:r>
          </a:p>
        </p:txBody>
      </p:sp>
      <p:sp>
        <p:nvSpPr>
          <p:cNvPr id="27" name="Google Shape;1584;p32">
            <a:extLst>
              <a:ext uri="{FF2B5EF4-FFF2-40B4-BE49-F238E27FC236}">
                <a16:creationId xmlns:a16="http://schemas.microsoft.com/office/drawing/2014/main" id="{6660A61E-DE2B-4D4B-9F75-6A72274ABCC6}"/>
              </a:ext>
            </a:extLst>
          </p:cNvPr>
          <p:cNvSpPr txBox="1"/>
          <p:nvPr/>
        </p:nvSpPr>
        <p:spPr>
          <a:xfrm>
            <a:off x="4758373" y="3864413"/>
            <a:ext cx="2201674" cy="461700"/>
          </a:xfrm>
          <a:prstGeom prst="rect">
            <a:avLst/>
          </a:prstGeom>
          <a:noFill/>
          <a:ln>
            <a:noFill/>
          </a:ln>
        </p:spPr>
        <p:txBody>
          <a:bodyPr spcFirstLastPara="1" wrap="square" lIns="91425" tIns="91425" rIns="91425" bIns="91425" anchor="t" anchorCtr="0">
            <a:noAutofit/>
          </a:bodyPr>
          <a:lstStyle/>
          <a:p>
            <a:pPr lvl="0" algn="ctr"/>
            <a:r>
              <a:rPr lang="es-MX" sz="1100" b="1" dirty="0">
                <a:solidFill>
                  <a:srgbClr val="002060"/>
                </a:solidFill>
                <a:latin typeface="Cousine"/>
                <a:ea typeface="Cousine"/>
                <a:cs typeface="Cousine"/>
                <a:sym typeface="Cousine"/>
              </a:rPr>
              <a:t>COMISIONES OCASIONALES.</a:t>
            </a:r>
          </a:p>
          <a:p>
            <a:pPr lvl="0" algn="ctr"/>
            <a:r>
              <a:rPr lang="es-MX" sz="1100" b="1" dirty="0">
                <a:solidFill>
                  <a:srgbClr val="002060"/>
                </a:solidFill>
                <a:latin typeface="Cousine"/>
                <a:ea typeface="Cousine"/>
                <a:cs typeface="Cousine"/>
                <a:sym typeface="Cousine"/>
              </a:rPr>
              <a:t>Otorgadas por el Ejecutivo del GAD.</a:t>
            </a:r>
          </a:p>
        </p:txBody>
      </p:sp>
      <p:pic>
        <p:nvPicPr>
          <p:cNvPr id="28" name="Imagen 27">
            <a:extLst>
              <a:ext uri="{FF2B5EF4-FFF2-40B4-BE49-F238E27FC236}">
                <a16:creationId xmlns:a16="http://schemas.microsoft.com/office/drawing/2014/main" id="{D5AB4883-BCA5-4E03-93D8-2DC10884BC2F}"/>
              </a:ext>
            </a:extLst>
          </p:cNvPr>
          <p:cNvPicPr>
            <a:picLocks noChangeAspect="1"/>
          </p:cNvPicPr>
          <p:nvPr/>
        </p:nvPicPr>
        <p:blipFill>
          <a:blip r:embed="rId5"/>
          <a:stretch>
            <a:fillRect/>
          </a:stretch>
        </p:blipFill>
        <p:spPr>
          <a:xfrm>
            <a:off x="1984393" y="1504560"/>
            <a:ext cx="1304957" cy="922136"/>
          </a:xfrm>
          <a:prstGeom prst="rect">
            <a:avLst/>
          </a:prstGeom>
        </p:spPr>
      </p:pic>
      <p:pic>
        <p:nvPicPr>
          <p:cNvPr id="35" name="Imagen 34">
            <a:extLst>
              <a:ext uri="{FF2B5EF4-FFF2-40B4-BE49-F238E27FC236}">
                <a16:creationId xmlns:a16="http://schemas.microsoft.com/office/drawing/2014/main" id="{3CB355B6-89AA-4F89-B790-E8ED9D7BF6A8}"/>
              </a:ext>
            </a:extLst>
          </p:cNvPr>
          <p:cNvPicPr>
            <a:picLocks noChangeAspect="1"/>
          </p:cNvPicPr>
          <p:nvPr/>
        </p:nvPicPr>
        <p:blipFill rotWithShape="1">
          <a:blip r:embed="rId6"/>
          <a:srcRect b="23383"/>
          <a:stretch/>
        </p:blipFill>
        <p:spPr>
          <a:xfrm>
            <a:off x="1754159" y="2769743"/>
            <a:ext cx="1535191" cy="694800"/>
          </a:xfrm>
          <a:prstGeom prst="rect">
            <a:avLst/>
          </a:prstGeom>
        </p:spPr>
      </p:pic>
      <p:pic>
        <p:nvPicPr>
          <p:cNvPr id="39" name="Imagen 38">
            <a:extLst>
              <a:ext uri="{FF2B5EF4-FFF2-40B4-BE49-F238E27FC236}">
                <a16:creationId xmlns:a16="http://schemas.microsoft.com/office/drawing/2014/main" id="{C0E16A69-C034-4D53-8F7D-29E24ED64AEE}"/>
              </a:ext>
            </a:extLst>
          </p:cNvPr>
          <p:cNvPicPr>
            <a:picLocks noChangeAspect="1"/>
          </p:cNvPicPr>
          <p:nvPr/>
        </p:nvPicPr>
        <p:blipFill>
          <a:blip r:embed="rId4"/>
          <a:stretch>
            <a:fillRect/>
          </a:stretch>
        </p:blipFill>
        <p:spPr>
          <a:xfrm>
            <a:off x="1709844" y="3614528"/>
            <a:ext cx="1770774" cy="1062465"/>
          </a:xfrm>
          <a:prstGeom prst="rect">
            <a:avLst/>
          </a:prstGeom>
        </p:spPr>
      </p:pic>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368"/>
        <p:cNvGrpSpPr/>
        <p:nvPr/>
      </p:nvGrpSpPr>
      <p:grpSpPr>
        <a:xfrm>
          <a:off x="0" y="0"/>
          <a:ext cx="0" cy="0"/>
          <a:chOff x="0" y="0"/>
          <a:chExt cx="0" cy="0"/>
        </a:xfrm>
      </p:grpSpPr>
      <p:pic>
        <p:nvPicPr>
          <p:cNvPr id="369" name="Google Shape;369;p39"/>
          <p:cNvPicPr preferRelativeResize="0"/>
          <p:nvPr/>
        </p:nvPicPr>
        <p:blipFill rotWithShape="1">
          <a:blip r:embed="rId3">
            <a:alphaModFix/>
          </a:blip>
          <a:srcRect t="129" b="129"/>
          <a:stretch/>
        </p:blipFill>
        <p:spPr>
          <a:xfrm rot="10800000">
            <a:off x="2677801" y="270878"/>
            <a:ext cx="1716695" cy="1307947"/>
          </a:xfrm>
          <a:prstGeom prst="rect">
            <a:avLst/>
          </a:prstGeom>
          <a:noFill/>
          <a:ln>
            <a:noFill/>
          </a:ln>
        </p:spPr>
      </p:pic>
      <p:sp>
        <p:nvSpPr>
          <p:cNvPr id="370" name="Google Shape;370;p39"/>
          <p:cNvSpPr txBox="1">
            <a:spLocks noGrp="1"/>
          </p:cNvSpPr>
          <p:nvPr>
            <p:ph type="title"/>
          </p:nvPr>
        </p:nvSpPr>
        <p:spPr>
          <a:xfrm>
            <a:off x="4047175" y="2409650"/>
            <a:ext cx="4383600" cy="1391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s-EC" dirty="0"/>
              <a:t>PLAN DE TRABAJO</a:t>
            </a:r>
            <a:endParaRPr dirty="0"/>
          </a:p>
        </p:txBody>
      </p:sp>
      <p:sp>
        <p:nvSpPr>
          <p:cNvPr id="371" name="Google Shape;371;p39"/>
          <p:cNvSpPr txBox="1">
            <a:spLocks noGrp="1"/>
          </p:cNvSpPr>
          <p:nvPr>
            <p:ph type="title" idx="2"/>
          </p:nvPr>
        </p:nvSpPr>
        <p:spPr>
          <a:xfrm>
            <a:off x="5690275" y="1037350"/>
            <a:ext cx="1097400" cy="10974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t>01</a:t>
            </a:r>
            <a:endParaRPr dirty="0"/>
          </a:p>
        </p:txBody>
      </p:sp>
      <p:pic>
        <p:nvPicPr>
          <p:cNvPr id="372" name="Google Shape;372;p39"/>
          <p:cNvPicPr preferRelativeResize="0">
            <a:picLocks noGrp="1"/>
          </p:cNvPicPr>
          <p:nvPr>
            <p:ph type="pic" idx="3"/>
          </p:nvPr>
        </p:nvPicPr>
        <p:blipFill>
          <a:blip r:embed="rId4"/>
          <a:srcRect/>
          <a:stretch/>
        </p:blipFill>
        <p:spPr>
          <a:xfrm>
            <a:off x="464344" y="814388"/>
            <a:ext cx="4086697" cy="3600449"/>
          </a:xfrm>
          <a:prstGeom prst="round2DiagRect">
            <a:avLst>
              <a:gd name="adj1" fmla="val 0"/>
              <a:gd name="adj2" fmla="val 21032"/>
            </a:avLst>
          </a:prstGeom>
        </p:spPr>
      </p:pic>
      <p:pic>
        <p:nvPicPr>
          <p:cNvPr id="8" name="Imagen 7">
            <a:extLst>
              <a:ext uri="{FF2B5EF4-FFF2-40B4-BE49-F238E27FC236}">
                <a16:creationId xmlns:a16="http://schemas.microsoft.com/office/drawing/2014/main" id="{218F707F-47E2-4BFC-9DDA-5571F72F101A}"/>
              </a:ext>
            </a:extLst>
          </p:cNvPr>
          <p:cNvPicPr>
            <a:picLocks noChangeAspect="1"/>
          </p:cNvPicPr>
          <p:nvPr/>
        </p:nvPicPr>
        <p:blipFill rotWithShape="1">
          <a:blip r:embed="rId5">
            <a:clrChange>
              <a:clrFrom>
                <a:srgbClr val="FFFFFF"/>
              </a:clrFrom>
              <a:clrTo>
                <a:srgbClr val="FFFFFF">
                  <a:alpha val="0"/>
                </a:srgbClr>
              </a:clrTo>
            </a:clrChange>
          </a:blip>
          <a:srcRect l="23835" t="32115" r="22939" b="29892"/>
          <a:stretch/>
        </p:blipFill>
        <p:spPr>
          <a:xfrm>
            <a:off x="5525284" y="3944365"/>
            <a:ext cx="1535033" cy="574079"/>
          </a:xfrm>
          <a:prstGeom prst="rect">
            <a:avLst/>
          </a:prstGeom>
        </p:spPr>
      </p:pic>
      <p:grpSp>
        <p:nvGrpSpPr>
          <p:cNvPr id="9" name="Grupo 8">
            <a:extLst>
              <a:ext uri="{FF2B5EF4-FFF2-40B4-BE49-F238E27FC236}">
                <a16:creationId xmlns:a16="http://schemas.microsoft.com/office/drawing/2014/main" id="{6E8F3284-76E5-4079-B517-1C31491139B2}"/>
              </a:ext>
            </a:extLst>
          </p:cNvPr>
          <p:cNvGrpSpPr/>
          <p:nvPr/>
        </p:nvGrpSpPr>
        <p:grpSpPr>
          <a:xfrm>
            <a:off x="4967992" y="153107"/>
            <a:ext cx="2224903" cy="772785"/>
            <a:chOff x="360632" y="151387"/>
            <a:chExt cx="2224903" cy="772785"/>
          </a:xfrm>
        </p:grpSpPr>
        <p:sp>
          <p:nvSpPr>
            <p:cNvPr id="10" name="Google Shape;1565;p31">
              <a:extLst>
                <a:ext uri="{FF2B5EF4-FFF2-40B4-BE49-F238E27FC236}">
                  <a16:creationId xmlns:a16="http://schemas.microsoft.com/office/drawing/2014/main" id="{C9366A04-D009-42A0-93DC-8CE74C409C95}"/>
                </a:ext>
              </a:extLst>
            </p:cNvPr>
            <p:cNvSpPr txBox="1">
              <a:spLocks/>
            </p:cNvSpPr>
            <p:nvPr/>
          </p:nvSpPr>
          <p:spPr>
            <a:xfrm>
              <a:off x="1263303" y="520052"/>
              <a:ext cx="1322232" cy="404120"/>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1pPr>
              <a:lvl2pPr marR="0" lvl="1"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2pPr>
              <a:lvl3pPr marR="0" lvl="2"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3pPr>
              <a:lvl4pPr marR="0" lvl="3"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4pPr>
              <a:lvl5pPr marR="0" lvl="4"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5pPr>
              <a:lvl6pPr marR="0" lvl="5"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6pPr>
              <a:lvl7pPr marR="0" lvl="6"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7pPr>
              <a:lvl8pPr marR="0" lvl="7"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8pPr>
              <a:lvl9pPr marR="0" lvl="8"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9pPr>
            </a:lstStyle>
            <a:p>
              <a:pPr algn="ctr"/>
              <a:r>
                <a:rPr lang="es-EC" sz="1000" dirty="0">
                  <a:solidFill>
                    <a:srgbClr val="002060"/>
                  </a:solidFill>
                </a:rPr>
                <a:t>RENDICIÓN DE </a:t>
              </a:r>
            </a:p>
            <a:p>
              <a:pPr algn="ctr"/>
              <a:r>
                <a:rPr lang="es-EC" sz="1000" dirty="0">
                  <a:solidFill>
                    <a:srgbClr val="002060"/>
                  </a:solidFill>
                </a:rPr>
                <a:t>CUENTAS </a:t>
              </a:r>
              <a:r>
                <a:rPr lang="es-EC" sz="1000" b="0" dirty="0">
                  <a:solidFill>
                    <a:srgbClr val="002060"/>
                  </a:solidFill>
                </a:rPr>
                <a:t>2024</a:t>
              </a:r>
            </a:p>
          </p:txBody>
        </p:sp>
        <p:pic>
          <p:nvPicPr>
            <p:cNvPr id="11" name="Imagen 10">
              <a:extLst>
                <a:ext uri="{FF2B5EF4-FFF2-40B4-BE49-F238E27FC236}">
                  <a16:creationId xmlns:a16="http://schemas.microsoft.com/office/drawing/2014/main" id="{2A1112D8-CD7D-4AB3-940F-15FDF96749D7}"/>
                </a:ext>
              </a:extLst>
            </p:cNvPr>
            <p:cNvPicPr>
              <a:picLocks noChangeAspect="1"/>
            </p:cNvPicPr>
            <p:nvPr/>
          </p:nvPicPr>
          <p:blipFill>
            <a:blip r:embed="rId6"/>
            <a:stretch>
              <a:fillRect/>
            </a:stretch>
          </p:blipFill>
          <p:spPr>
            <a:xfrm>
              <a:off x="360632" y="151387"/>
              <a:ext cx="1228884" cy="737330"/>
            </a:xfrm>
            <a:prstGeom prst="rect">
              <a:avLst/>
            </a:prstGeom>
          </p:spPr>
        </p:pic>
      </p:grpSp>
    </p:spTree>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361"/>
        <p:cNvGrpSpPr/>
        <p:nvPr/>
      </p:nvGrpSpPr>
      <p:grpSpPr>
        <a:xfrm>
          <a:off x="0" y="0"/>
          <a:ext cx="0" cy="0"/>
          <a:chOff x="0" y="0"/>
          <a:chExt cx="0" cy="0"/>
        </a:xfrm>
      </p:grpSpPr>
      <p:pic>
        <p:nvPicPr>
          <p:cNvPr id="362" name="Google Shape;362;p38"/>
          <p:cNvPicPr preferRelativeResize="0">
            <a:picLocks noGrp="1"/>
          </p:cNvPicPr>
          <p:nvPr>
            <p:ph type="pic" idx="2"/>
          </p:nvPr>
        </p:nvPicPr>
        <p:blipFill>
          <a:blip r:embed="rId3">
            <a:extLst>
              <a:ext uri="{BEBA8EAE-BF5A-486C-A8C5-ECC9F3942E4B}">
                <a14:imgProps xmlns:a14="http://schemas.microsoft.com/office/drawing/2010/main">
                  <a14:imgLayer r:embed="rId4">
                    <a14:imgEffect>
                      <a14:brightnessContrast bright="20000" contrast="-20000"/>
                    </a14:imgEffect>
                  </a14:imgLayer>
                </a14:imgProps>
              </a:ext>
            </a:extLst>
          </a:blip>
          <a:srcRect/>
          <a:stretch/>
        </p:blipFill>
        <p:spPr>
          <a:xfrm>
            <a:off x="5593769" y="1044206"/>
            <a:ext cx="2787000" cy="3692699"/>
          </a:xfrm>
          <a:prstGeom prst="round2DiagRect">
            <a:avLst>
              <a:gd name="adj1" fmla="val 50000"/>
              <a:gd name="adj2" fmla="val 0"/>
            </a:avLst>
          </a:prstGeom>
          <a:ln w="57150">
            <a:solidFill>
              <a:schemeClr val="bg2"/>
            </a:solidFill>
          </a:ln>
        </p:spPr>
      </p:pic>
      <p:sp>
        <p:nvSpPr>
          <p:cNvPr id="363" name="Google Shape;363;p38"/>
          <p:cNvSpPr txBox="1">
            <a:spLocks noGrp="1"/>
          </p:cNvSpPr>
          <p:nvPr>
            <p:ph type="title"/>
          </p:nvPr>
        </p:nvSpPr>
        <p:spPr>
          <a:xfrm>
            <a:off x="665229" y="1001232"/>
            <a:ext cx="4830538" cy="787712"/>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s-MX" sz="2400" dirty="0"/>
              <a:t>P</a:t>
            </a:r>
            <a:r>
              <a:rPr lang="es-EC" sz="2400" dirty="0"/>
              <a:t>RESENTACIÓN DE PROPUESTAS DE PROYECTOS </a:t>
            </a:r>
            <a:endParaRPr sz="2400" dirty="0"/>
          </a:p>
        </p:txBody>
      </p:sp>
      <p:sp>
        <p:nvSpPr>
          <p:cNvPr id="364" name="Google Shape;364;p38"/>
          <p:cNvSpPr txBox="1">
            <a:spLocks noGrp="1"/>
          </p:cNvSpPr>
          <p:nvPr>
            <p:ph type="subTitle" idx="3"/>
          </p:nvPr>
        </p:nvSpPr>
        <p:spPr>
          <a:xfrm>
            <a:off x="763231" y="2045524"/>
            <a:ext cx="4294800" cy="1690063"/>
          </a:xfrm>
          <a:prstGeom prst="rect">
            <a:avLst/>
          </a:prstGeom>
        </p:spPr>
        <p:txBody>
          <a:bodyPr spcFirstLastPara="1" wrap="square" lIns="91425" tIns="91425" rIns="91425" bIns="91425" anchor="t" anchorCtr="0">
            <a:noAutofit/>
          </a:bodyPr>
          <a:lstStyle/>
          <a:p>
            <a:pPr marL="0" lvl="0" indent="0">
              <a:buSzPts val="1100"/>
              <a:buNone/>
            </a:pPr>
            <a:r>
              <a:rPr lang="es-MX" dirty="0"/>
              <a:t>Mi proceso de rendición de cuentas 2024 implica lo siguiente</a:t>
            </a:r>
            <a:r>
              <a:rPr lang="en" dirty="0"/>
              <a:t>:</a:t>
            </a:r>
            <a:endParaRPr dirty="0"/>
          </a:p>
          <a:p>
            <a:pPr lvl="0" algn="just">
              <a:spcBef>
                <a:spcPts val="1000"/>
              </a:spcBef>
            </a:pPr>
            <a:r>
              <a:rPr lang="es-MX" sz="1100" dirty="0"/>
              <a:t>PROPUESTA MITIGACIÓN DE VECTORES Y PLAGAS. -  COMPONENTE BIOFISICO:  </a:t>
            </a:r>
          </a:p>
          <a:p>
            <a:pPr marL="152400" lvl="0" indent="0" algn="just">
              <a:spcBef>
                <a:spcPts val="1000"/>
              </a:spcBef>
              <a:buNone/>
            </a:pPr>
            <a:r>
              <a:rPr lang="es-MX" sz="1400" b="1" dirty="0"/>
              <a:t>“ADQUISICIÓN DE INSUMOS Y EQUIPOS PARA EL CONTROL DE MALEZA Y PLAGAS DE LA PARROQUIA ANCONCITO EN ÁREAS VERDES Y ESPACIOS PÚBLICOS”</a:t>
            </a:r>
          </a:p>
        </p:txBody>
      </p:sp>
      <p:grpSp>
        <p:nvGrpSpPr>
          <p:cNvPr id="5" name="Grupo 4">
            <a:extLst>
              <a:ext uri="{FF2B5EF4-FFF2-40B4-BE49-F238E27FC236}">
                <a16:creationId xmlns:a16="http://schemas.microsoft.com/office/drawing/2014/main" id="{DF0D44E6-345A-45F4-8596-16ED45163CCA}"/>
              </a:ext>
            </a:extLst>
          </p:cNvPr>
          <p:cNvGrpSpPr/>
          <p:nvPr/>
        </p:nvGrpSpPr>
        <p:grpSpPr>
          <a:xfrm>
            <a:off x="6253868" y="85571"/>
            <a:ext cx="2224903" cy="772785"/>
            <a:chOff x="360632" y="151387"/>
            <a:chExt cx="2224903" cy="772785"/>
          </a:xfrm>
        </p:grpSpPr>
        <p:sp>
          <p:nvSpPr>
            <p:cNvPr id="6" name="Google Shape;1565;p31">
              <a:extLst>
                <a:ext uri="{FF2B5EF4-FFF2-40B4-BE49-F238E27FC236}">
                  <a16:creationId xmlns:a16="http://schemas.microsoft.com/office/drawing/2014/main" id="{467FF8A7-2302-4614-9013-B064DEE6EBAE}"/>
                </a:ext>
              </a:extLst>
            </p:cNvPr>
            <p:cNvSpPr txBox="1">
              <a:spLocks/>
            </p:cNvSpPr>
            <p:nvPr/>
          </p:nvSpPr>
          <p:spPr>
            <a:xfrm>
              <a:off x="1263303" y="520052"/>
              <a:ext cx="1322232" cy="404120"/>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1pPr>
              <a:lvl2pPr marR="0" lvl="1"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2pPr>
              <a:lvl3pPr marR="0" lvl="2"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3pPr>
              <a:lvl4pPr marR="0" lvl="3"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4pPr>
              <a:lvl5pPr marR="0" lvl="4"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5pPr>
              <a:lvl6pPr marR="0" lvl="5"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6pPr>
              <a:lvl7pPr marR="0" lvl="6"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7pPr>
              <a:lvl8pPr marR="0" lvl="7"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8pPr>
              <a:lvl9pPr marR="0" lvl="8"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9pPr>
            </a:lstStyle>
            <a:p>
              <a:pPr algn="ctr"/>
              <a:r>
                <a:rPr lang="es-EC" sz="1000" dirty="0">
                  <a:solidFill>
                    <a:srgbClr val="002060"/>
                  </a:solidFill>
                </a:rPr>
                <a:t>RENDICIÓN DE </a:t>
              </a:r>
            </a:p>
            <a:p>
              <a:pPr algn="ctr"/>
              <a:r>
                <a:rPr lang="es-EC" sz="1000" dirty="0">
                  <a:solidFill>
                    <a:srgbClr val="002060"/>
                  </a:solidFill>
                </a:rPr>
                <a:t>CUENTAS </a:t>
              </a:r>
              <a:r>
                <a:rPr lang="es-EC" sz="1000" b="0" dirty="0">
                  <a:solidFill>
                    <a:srgbClr val="002060"/>
                  </a:solidFill>
                </a:rPr>
                <a:t>2024</a:t>
              </a:r>
            </a:p>
          </p:txBody>
        </p:sp>
        <p:pic>
          <p:nvPicPr>
            <p:cNvPr id="7" name="Imagen 6">
              <a:extLst>
                <a:ext uri="{FF2B5EF4-FFF2-40B4-BE49-F238E27FC236}">
                  <a16:creationId xmlns:a16="http://schemas.microsoft.com/office/drawing/2014/main" id="{A2C4C948-359C-4A4E-8D9B-63C9FF89EC21}"/>
                </a:ext>
              </a:extLst>
            </p:cNvPr>
            <p:cNvPicPr>
              <a:picLocks noChangeAspect="1"/>
            </p:cNvPicPr>
            <p:nvPr/>
          </p:nvPicPr>
          <p:blipFill>
            <a:blip r:embed="rId5"/>
            <a:stretch>
              <a:fillRect/>
            </a:stretch>
          </p:blipFill>
          <p:spPr>
            <a:xfrm>
              <a:off x="360632" y="151387"/>
              <a:ext cx="1228884" cy="737330"/>
            </a:xfrm>
            <a:prstGeom prst="rect">
              <a:avLst/>
            </a:prstGeom>
          </p:spPr>
        </p:pic>
      </p:grpSp>
      <p:pic>
        <p:nvPicPr>
          <p:cNvPr id="8" name="Imagen 7">
            <a:extLst>
              <a:ext uri="{FF2B5EF4-FFF2-40B4-BE49-F238E27FC236}">
                <a16:creationId xmlns:a16="http://schemas.microsoft.com/office/drawing/2014/main" id="{D9BBEA92-F2BB-47E1-9EF9-B8FBDB0C9600}"/>
              </a:ext>
            </a:extLst>
          </p:cNvPr>
          <p:cNvPicPr>
            <a:picLocks noChangeAspect="1"/>
          </p:cNvPicPr>
          <p:nvPr/>
        </p:nvPicPr>
        <p:blipFill rotWithShape="1">
          <a:blip r:embed="rId6">
            <a:clrChange>
              <a:clrFrom>
                <a:srgbClr val="FFFFFF"/>
              </a:clrFrom>
              <a:clrTo>
                <a:srgbClr val="FFFFFF">
                  <a:alpha val="0"/>
                </a:srgbClr>
              </a:clrTo>
            </a:clrChange>
            <a:biLevel thresh="25000"/>
          </a:blip>
          <a:srcRect l="23835" t="32115" r="22939" b="29892"/>
          <a:stretch/>
        </p:blipFill>
        <p:spPr>
          <a:xfrm>
            <a:off x="9350856" y="2316476"/>
            <a:ext cx="1535033" cy="574079"/>
          </a:xfrm>
          <a:prstGeom prst="rect">
            <a:avLst/>
          </a:prstGeom>
        </p:spPr>
      </p:pic>
      <p:sp>
        <p:nvSpPr>
          <p:cNvPr id="9" name="Google Shape;370;p39">
            <a:extLst>
              <a:ext uri="{FF2B5EF4-FFF2-40B4-BE49-F238E27FC236}">
                <a16:creationId xmlns:a16="http://schemas.microsoft.com/office/drawing/2014/main" id="{BCDF4062-A048-4418-918F-9908E3EC1847}"/>
              </a:ext>
            </a:extLst>
          </p:cNvPr>
          <p:cNvSpPr txBox="1">
            <a:spLocks/>
          </p:cNvSpPr>
          <p:nvPr/>
        </p:nvSpPr>
        <p:spPr>
          <a:xfrm>
            <a:off x="1486671" y="-39554"/>
            <a:ext cx="4383600" cy="49379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3000"/>
              <a:buFont typeface="Poppins"/>
              <a:buNone/>
              <a:defRPr sz="3000" b="1" i="0" u="none" strike="noStrike" cap="none">
                <a:solidFill>
                  <a:schemeClr val="dk1"/>
                </a:solidFill>
                <a:latin typeface="Poppins"/>
                <a:ea typeface="Poppins"/>
                <a:cs typeface="Poppins"/>
                <a:sym typeface="Poppins"/>
              </a:defRPr>
            </a:lvl1pPr>
            <a:lvl2pPr marR="0" lvl="1" algn="l" rtl="0">
              <a:lnSpc>
                <a:spcPct val="100000"/>
              </a:lnSpc>
              <a:spcBef>
                <a:spcPts val="0"/>
              </a:spcBef>
              <a:spcAft>
                <a:spcPts val="0"/>
              </a:spcAft>
              <a:buClr>
                <a:schemeClr val="dk1"/>
              </a:buClr>
              <a:buSzPts val="3000"/>
              <a:buFont typeface="Poppins"/>
              <a:buNone/>
              <a:defRPr sz="3000" b="1" i="0" u="none" strike="noStrike" cap="none">
                <a:solidFill>
                  <a:schemeClr val="dk1"/>
                </a:solidFill>
                <a:latin typeface="Poppins"/>
                <a:ea typeface="Poppins"/>
                <a:cs typeface="Poppins"/>
                <a:sym typeface="Poppins"/>
              </a:defRPr>
            </a:lvl2pPr>
            <a:lvl3pPr marR="0" lvl="2" algn="l" rtl="0">
              <a:lnSpc>
                <a:spcPct val="100000"/>
              </a:lnSpc>
              <a:spcBef>
                <a:spcPts val="0"/>
              </a:spcBef>
              <a:spcAft>
                <a:spcPts val="0"/>
              </a:spcAft>
              <a:buClr>
                <a:schemeClr val="dk1"/>
              </a:buClr>
              <a:buSzPts val="3000"/>
              <a:buFont typeface="Poppins"/>
              <a:buNone/>
              <a:defRPr sz="3000" b="1" i="0" u="none" strike="noStrike" cap="none">
                <a:solidFill>
                  <a:schemeClr val="dk1"/>
                </a:solidFill>
                <a:latin typeface="Poppins"/>
                <a:ea typeface="Poppins"/>
                <a:cs typeface="Poppins"/>
                <a:sym typeface="Poppins"/>
              </a:defRPr>
            </a:lvl3pPr>
            <a:lvl4pPr marR="0" lvl="3" algn="l" rtl="0">
              <a:lnSpc>
                <a:spcPct val="100000"/>
              </a:lnSpc>
              <a:spcBef>
                <a:spcPts val="0"/>
              </a:spcBef>
              <a:spcAft>
                <a:spcPts val="0"/>
              </a:spcAft>
              <a:buClr>
                <a:schemeClr val="dk1"/>
              </a:buClr>
              <a:buSzPts val="3000"/>
              <a:buFont typeface="Poppins"/>
              <a:buNone/>
              <a:defRPr sz="3000" b="1" i="0" u="none" strike="noStrike" cap="none">
                <a:solidFill>
                  <a:schemeClr val="dk1"/>
                </a:solidFill>
                <a:latin typeface="Poppins"/>
                <a:ea typeface="Poppins"/>
                <a:cs typeface="Poppins"/>
                <a:sym typeface="Poppins"/>
              </a:defRPr>
            </a:lvl4pPr>
            <a:lvl5pPr marR="0" lvl="4" algn="l" rtl="0">
              <a:lnSpc>
                <a:spcPct val="100000"/>
              </a:lnSpc>
              <a:spcBef>
                <a:spcPts val="0"/>
              </a:spcBef>
              <a:spcAft>
                <a:spcPts val="0"/>
              </a:spcAft>
              <a:buClr>
                <a:schemeClr val="dk1"/>
              </a:buClr>
              <a:buSzPts val="3000"/>
              <a:buFont typeface="Poppins"/>
              <a:buNone/>
              <a:defRPr sz="3000" b="1" i="0" u="none" strike="noStrike" cap="none">
                <a:solidFill>
                  <a:schemeClr val="dk1"/>
                </a:solidFill>
                <a:latin typeface="Poppins"/>
                <a:ea typeface="Poppins"/>
                <a:cs typeface="Poppins"/>
                <a:sym typeface="Poppins"/>
              </a:defRPr>
            </a:lvl5pPr>
            <a:lvl6pPr marR="0" lvl="5" algn="l" rtl="0">
              <a:lnSpc>
                <a:spcPct val="100000"/>
              </a:lnSpc>
              <a:spcBef>
                <a:spcPts val="0"/>
              </a:spcBef>
              <a:spcAft>
                <a:spcPts val="0"/>
              </a:spcAft>
              <a:buClr>
                <a:schemeClr val="dk1"/>
              </a:buClr>
              <a:buSzPts val="3000"/>
              <a:buFont typeface="Poppins"/>
              <a:buNone/>
              <a:defRPr sz="3000" b="1" i="0" u="none" strike="noStrike" cap="none">
                <a:solidFill>
                  <a:schemeClr val="dk1"/>
                </a:solidFill>
                <a:latin typeface="Poppins"/>
                <a:ea typeface="Poppins"/>
                <a:cs typeface="Poppins"/>
                <a:sym typeface="Poppins"/>
              </a:defRPr>
            </a:lvl6pPr>
            <a:lvl7pPr marR="0" lvl="6" algn="l" rtl="0">
              <a:lnSpc>
                <a:spcPct val="100000"/>
              </a:lnSpc>
              <a:spcBef>
                <a:spcPts val="0"/>
              </a:spcBef>
              <a:spcAft>
                <a:spcPts val="0"/>
              </a:spcAft>
              <a:buClr>
                <a:schemeClr val="dk1"/>
              </a:buClr>
              <a:buSzPts val="3000"/>
              <a:buFont typeface="Poppins"/>
              <a:buNone/>
              <a:defRPr sz="3000" b="1" i="0" u="none" strike="noStrike" cap="none">
                <a:solidFill>
                  <a:schemeClr val="dk1"/>
                </a:solidFill>
                <a:latin typeface="Poppins"/>
                <a:ea typeface="Poppins"/>
                <a:cs typeface="Poppins"/>
                <a:sym typeface="Poppins"/>
              </a:defRPr>
            </a:lvl7pPr>
            <a:lvl8pPr marR="0" lvl="7" algn="l" rtl="0">
              <a:lnSpc>
                <a:spcPct val="100000"/>
              </a:lnSpc>
              <a:spcBef>
                <a:spcPts val="0"/>
              </a:spcBef>
              <a:spcAft>
                <a:spcPts val="0"/>
              </a:spcAft>
              <a:buClr>
                <a:schemeClr val="dk1"/>
              </a:buClr>
              <a:buSzPts val="3000"/>
              <a:buFont typeface="Poppins"/>
              <a:buNone/>
              <a:defRPr sz="3000" b="1" i="0" u="none" strike="noStrike" cap="none">
                <a:solidFill>
                  <a:schemeClr val="dk1"/>
                </a:solidFill>
                <a:latin typeface="Poppins"/>
                <a:ea typeface="Poppins"/>
                <a:cs typeface="Poppins"/>
                <a:sym typeface="Poppins"/>
              </a:defRPr>
            </a:lvl8pPr>
            <a:lvl9pPr marR="0" lvl="8" algn="l" rtl="0">
              <a:lnSpc>
                <a:spcPct val="100000"/>
              </a:lnSpc>
              <a:spcBef>
                <a:spcPts val="0"/>
              </a:spcBef>
              <a:spcAft>
                <a:spcPts val="0"/>
              </a:spcAft>
              <a:buClr>
                <a:schemeClr val="dk1"/>
              </a:buClr>
              <a:buSzPts val="3000"/>
              <a:buFont typeface="Poppins"/>
              <a:buNone/>
              <a:defRPr sz="3000" b="1" i="0" u="none" strike="noStrike" cap="none">
                <a:solidFill>
                  <a:schemeClr val="dk1"/>
                </a:solidFill>
                <a:latin typeface="Poppins"/>
                <a:ea typeface="Poppins"/>
                <a:cs typeface="Poppins"/>
                <a:sym typeface="Poppins"/>
              </a:defRPr>
            </a:lvl9pPr>
          </a:lstStyle>
          <a:p>
            <a:pPr algn="ctr"/>
            <a:r>
              <a:rPr lang="es-EC" dirty="0">
                <a:solidFill>
                  <a:schemeClr val="bg1"/>
                </a:solidFill>
              </a:rPr>
              <a:t>PLAN DE TRABAJO</a:t>
            </a:r>
          </a:p>
        </p:txBody>
      </p:sp>
      <p:pic>
        <p:nvPicPr>
          <p:cNvPr id="10" name="Imagen 9">
            <a:extLst>
              <a:ext uri="{FF2B5EF4-FFF2-40B4-BE49-F238E27FC236}">
                <a16:creationId xmlns:a16="http://schemas.microsoft.com/office/drawing/2014/main" id="{F22817B0-EFA4-469A-9050-3079D0CA55E9}"/>
              </a:ext>
            </a:extLst>
          </p:cNvPr>
          <p:cNvPicPr>
            <a:picLocks noChangeAspect="1"/>
          </p:cNvPicPr>
          <p:nvPr/>
        </p:nvPicPr>
        <p:blipFill rotWithShape="1">
          <a:blip r:embed="rId6">
            <a:clrChange>
              <a:clrFrom>
                <a:srgbClr val="FFFFFF"/>
              </a:clrFrom>
              <a:clrTo>
                <a:srgbClr val="FFFFFF">
                  <a:alpha val="0"/>
                </a:srgbClr>
              </a:clrTo>
            </a:clrChange>
          </a:blip>
          <a:srcRect l="23835" t="32115" r="22939" b="29892"/>
          <a:stretch/>
        </p:blipFill>
        <p:spPr>
          <a:xfrm>
            <a:off x="2143438" y="4285143"/>
            <a:ext cx="1535033" cy="574079"/>
          </a:xfrm>
          <a:prstGeom prst="rect">
            <a:avLst/>
          </a:prstGeom>
        </p:spPr>
      </p:pic>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361"/>
        <p:cNvGrpSpPr/>
        <p:nvPr/>
      </p:nvGrpSpPr>
      <p:grpSpPr>
        <a:xfrm>
          <a:off x="0" y="0"/>
          <a:ext cx="0" cy="0"/>
          <a:chOff x="0" y="0"/>
          <a:chExt cx="0" cy="0"/>
        </a:xfrm>
      </p:grpSpPr>
      <p:pic>
        <p:nvPicPr>
          <p:cNvPr id="362" name="Google Shape;362;p38"/>
          <p:cNvPicPr preferRelativeResize="0">
            <a:picLocks noGrp="1"/>
          </p:cNvPicPr>
          <p:nvPr>
            <p:ph type="pic" idx="2"/>
          </p:nvPr>
        </p:nvPicPr>
        <p:blipFill>
          <a:blip r:embed="rId3">
            <a:extLst>
              <a:ext uri="{BEBA8EAE-BF5A-486C-A8C5-ECC9F3942E4B}">
                <a14:imgProps xmlns:a14="http://schemas.microsoft.com/office/drawing/2010/main">
                  <a14:imgLayer r:embed="rId4">
                    <a14:imgEffect>
                      <a14:brightnessContrast bright="20000" contrast="-20000"/>
                    </a14:imgEffect>
                  </a14:imgLayer>
                </a14:imgProps>
              </a:ext>
            </a:extLst>
          </a:blip>
          <a:srcRect/>
          <a:stretch/>
        </p:blipFill>
        <p:spPr>
          <a:xfrm>
            <a:off x="5593769" y="1126691"/>
            <a:ext cx="2787000" cy="3527730"/>
          </a:xfrm>
          <a:prstGeom prst="round2DiagRect">
            <a:avLst>
              <a:gd name="adj1" fmla="val 50000"/>
              <a:gd name="adj2" fmla="val 0"/>
            </a:avLst>
          </a:prstGeom>
          <a:ln w="57150">
            <a:solidFill>
              <a:schemeClr val="bg2"/>
            </a:solidFill>
          </a:ln>
        </p:spPr>
      </p:pic>
      <p:sp>
        <p:nvSpPr>
          <p:cNvPr id="363" name="Google Shape;363;p38"/>
          <p:cNvSpPr txBox="1">
            <a:spLocks noGrp="1"/>
          </p:cNvSpPr>
          <p:nvPr>
            <p:ph type="title"/>
          </p:nvPr>
        </p:nvSpPr>
        <p:spPr>
          <a:xfrm>
            <a:off x="665229" y="1001232"/>
            <a:ext cx="4830538" cy="787712"/>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s-MX" sz="2400" dirty="0"/>
              <a:t>P</a:t>
            </a:r>
            <a:r>
              <a:rPr lang="es-EC" sz="2400" dirty="0"/>
              <a:t>RESENTACIÓN DE PROPUESTAS DE PROYECTOS </a:t>
            </a:r>
            <a:endParaRPr sz="2400" dirty="0"/>
          </a:p>
        </p:txBody>
      </p:sp>
      <p:sp>
        <p:nvSpPr>
          <p:cNvPr id="364" name="Google Shape;364;p38"/>
          <p:cNvSpPr txBox="1">
            <a:spLocks noGrp="1"/>
          </p:cNvSpPr>
          <p:nvPr>
            <p:ph type="subTitle" idx="3"/>
          </p:nvPr>
        </p:nvSpPr>
        <p:spPr>
          <a:xfrm>
            <a:off x="763231" y="2045524"/>
            <a:ext cx="4294800" cy="1690063"/>
          </a:xfrm>
          <a:prstGeom prst="rect">
            <a:avLst/>
          </a:prstGeom>
        </p:spPr>
        <p:txBody>
          <a:bodyPr spcFirstLastPara="1" wrap="square" lIns="91425" tIns="91425" rIns="91425" bIns="91425" anchor="t" anchorCtr="0">
            <a:noAutofit/>
          </a:bodyPr>
          <a:lstStyle/>
          <a:p>
            <a:pPr marL="152400" lvl="0" indent="0" algn="just">
              <a:spcBef>
                <a:spcPts val="1000"/>
              </a:spcBef>
              <a:buNone/>
            </a:pPr>
            <a:r>
              <a:rPr lang="es-MX" sz="1100" dirty="0"/>
              <a:t>2. RECONOCIMIENTO Y PROMOCIÓN DE NUESTRA                        IDENTIDAD CULTURAL. -PROYECTO CULTURAL: </a:t>
            </a:r>
          </a:p>
          <a:p>
            <a:pPr marL="152400" lvl="0" indent="0" algn="just">
              <a:spcBef>
                <a:spcPts val="1000"/>
              </a:spcBef>
              <a:buNone/>
            </a:pPr>
            <a:r>
              <a:rPr lang="es-MX" sz="1400" b="1" dirty="0"/>
              <a:t>SEGUNDO FESTIVAL ARTÍSTICO CULTURAL “ANCONCITO TIERRA DE HISTORIA Y TRADICIONES”</a:t>
            </a:r>
          </a:p>
        </p:txBody>
      </p:sp>
      <p:grpSp>
        <p:nvGrpSpPr>
          <p:cNvPr id="5" name="Grupo 4">
            <a:extLst>
              <a:ext uri="{FF2B5EF4-FFF2-40B4-BE49-F238E27FC236}">
                <a16:creationId xmlns:a16="http://schemas.microsoft.com/office/drawing/2014/main" id="{DF0D44E6-345A-45F4-8596-16ED45163CCA}"/>
              </a:ext>
            </a:extLst>
          </p:cNvPr>
          <p:cNvGrpSpPr/>
          <p:nvPr/>
        </p:nvGrpSpPr>
        <p:grpSpPr>
          <a:xfrm>
            <a:off x="6253868" y="85571"/>
            <a:ext cx="2224903" cy="772785"/>
            <a:chOff x="360632" y="151387"/>
            <a:chExt cx="2224903" cy="772785"/>
          </a:xfrm>
        </p:grpSpPr>
        <p:sp>
          <p:nvSpPr>
            <p:cNvPr id="6" name="Google Shape;1565;p31">
              <a:extLst>
                <a:ext uri="{FF2B5EF4-FFF2-40B4-BE49-F238E27FC236}">
                  <a16:creationId xmlns:a16="http://schemas.microsoft.com/office/drawing/2014/main" id="{467FF8A7-2302-4614-9013-B064DEE6EBAE}"/>
                </a:ext>
              </a:extLst>
            </p:cNvPr>
            <p:cNvSpPr txBox="1">
              <a:spLocks/>
            </p:cNvSpPr>
            <p:nvPr/>
          </p:nvSpPr>
          <p:spPr>
            <a:xfrm>
              <a:off x="1263303" y="520052"/>
              <a:ext cx="1322232" cy="404120"/>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1pPr>
              <a:lvl2pPr marR="0" lvl="1"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2pPr>
              <a:lvl3pPr marR="0" lvl="2"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3pPr>
              <a:lvl4pPr marR="0" lvl="3"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4pPr>
              <a:lvl5pPr marR="0" lvl="4"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5pPr>
              <a:lvl6pPr marR="0" lvl="5"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6pPr>
              <a:lvl7pPr marR="0" lvl="6"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7pPr>
              <a:lvl8pPr marR="0" lvl="7"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8pPr>
              <a:lvl9pPr marR="0" lvl="8"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9pPr>
            </a:lstStyle>
            <a:p>
              <a:pPr algn="ctr"/>
              <a:r>
                <a:rPr lang="es-EC" sz="1000" dirty="0">
                  <a:solidFill>
                    <a:srgbClr val="002060"/>
                  </a:solidFill>
                </a:rPr>
                <a:t>RENDICIÓN DE </a:t>
              </a:r>
            </a:p>
            <a:p>
              <a:pPr algn="ctr"/>
              <a:r>
                <a:rPr lang="es-EC" sz="1000" dirty="0">
                  <a:solidFill>
                    <a:srgbClr val="002060"/>
                  </a:solidFill>
                </a:rPr>
                <a:t>CUENTAS </a:t>
              </a:r>
              <a:r>
                <a:rPr lang="es-EC" sz="1000" b="0" dirty="0">
                  <a:solidFill>
                    <a:srgbClr val="002060"/>
                  </a:solidFill>
                </a:rPr>
                <a:t>2024</a:t>
              </a:r>
            </a:p>
          </p:txBody>
        </p:sp>
        <p:pic>
          <p:nvPicPr>
            <p:cNvPr id="7" name="Imagen 6">
              <a:extLst>
                <a:ext uri="{FF2B5EF4-FFF2-40B4-BE49-F238E27FC236}">
                  <a16:creationId xmlns:a16="http://schemas.microsoft.com/office/drawing/2014/main" id="{A2C4C948-359C-4A4E-8D9B-63C9FF89EC21}"/>
                </a:ext>
              </a:extLst>
            </p:cNvPr>
            <p:cNvPicPr>
              <a:picLocks noChangeAspect="1"/>
            </p:cNvPicPr>
            <p:nvPr/>
          </p:nvPicPr>
          <p:blipFill>
            <a:blip r:embed="rId5"/>
            <a:stretch>
              <a:fillRect/>
            </a:stretch>
          </p:blipFill>
          <p:spPr>
            <a:xfrm>
              <a:off x="360632" y="151387"/>
              <a:ext cx="1228884" cy="737330"/>
            </a:xfrm>
            <a:prstGeom prst="rect">
              <a:avLst/>
            </a:prstGeom>
          </p:spPr>
        </p:pic>
      </p:grpSp>
      <p:pic>
        <p:nvPicPr>
          <p:cNvPr id="8" name="Imagen 7">
            <a:extLst>
              <a:ext uri="{FF2B5EF4-FFF2-40B4-BE49-F238E27FC236}">
                <a16:creationId xmlns:a16="http://schemas.microsoft.com/office/drawing/2014/main" id="{D9BBEA92-F2BB-47E1-9EF9-B8FBDB0C9600}"/>
              </a:ext>
            </a:extLst>
          </p:cNvPr>
          <p:cNvPicPr>
            <a:picLocks noChangeAspect="1"/>
          </p:cNvPicPr>
          <p:nvPr/>
        </p:nvPicPr>
        <p:blipFill rotWithShape="1">
          <a:blip r:embed="rId6">
            <a:clrChange>
              <a:clrFrom>
                <a:srgbClr val="FFFFFF"/>
              </a:clrFrom>
              <a:clrTo>
                <a:srgbClr val="FFFFFF">
                  <a:alpha val="0"/>
                </a:srgbClr>
              </a:clrTo>
            </a:clrChange>
            <a:biLevel thresh="25000"/>
          </a:blip>
          <a:srcRect l="23835" t="32115" r="22939" b="29892"/>
          <a:stretch/>
        </p:blipFill>
        <p:spPr>
          <a:xfrm>
            <a:off x="9350856" y="2316476"/>
            <a:ext cx="1535033" cy="574079"/>
          </a:xfrm>
          <a:prstGeom prst="rect">
            <a:avLst/>
          </a:prstGeom>
        </p:spPr>
      </p:pic>
      <p:sp>
        <p:nvSpPr>
          <p:cNvPr id="9" name="Google Shape;370;p39">
            <a:extLst>
              <a:ext uri="{FF2B5EF4-FFF2-40B4-BE49-F238E27FC236}">
                <a16:creationId xmlns:a16="http://schemas.microsoft.com/office/drawing/2014/main" id="{BCDF4062-A048-4418-918F-9908E3EC1847}"/>
              </a:ext>
            </a:extLst>
          </p:cNvPr>
          <p:cNvSpPr txBox="1">
            <a:spLocks/>
          </p:cNvSpPr>
          <p:nvPr/>
        </p:nvSpPr>
        <p:spPr>
          <a:xfrm>
            <a:off x="1486671" y="-39554"/>
            <a:ext cx="4383600" cy="49379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3000"/>
              <a:buFont typeface="Poppins"/>
              <a:buNone/>
              <a:defRPr sz="3000" b="1" i="0" u="none" strike="noStrike" cap="none">
                <a:solidFill>
                  <a:schemeClr val="dk1"/>
                </a:solidFill>
                <a:latin typeface="Poppins"/>
                <a:ea typeface="Poppins"/>
                <a:cs typeface="Poppins"/>
                <a:sym typeface="Poppins"/>
              </a:defRPr>
            </a:lvl1pPr>
            <a:lvl2pPr marR="0" lvl="1" algn="l" rtl="0">
              <a:lnSpc>
                <a:spcPct val="100000"/>
              </a:lnSpc>
              <a:spcBef>
                <a:spcPts val="0"/>
              </a:spcBef>
              <a:spcAft>
                <a:spcPts val="0"/>
              </a:spcAft>
              <a:buClr>
                <a:schemeClr val="dk1"/>
              </a:buClr>
              <a:buSzPts val="3000"/>
              <a:buFont typeface="Poppins"/>
              <a:buNone/>
              <a:defRPr sz="3000" b="1" i="0" u="none" strike="noStrike" cap="none">
                <a:solidFill>
                  <a:schemeClr val="dk1"/>
                </a:solidFill>
                <a:latin typeface="Poppins"/>
                <a:ea typeface="Poppins"/>
                <a:cs typeface="Poppins"/>
                <a:sym typeface="Poppins"/>
              </a:defRPr>
            </a:lvl2pPr>
            <a:lvl3pPr marR="0" lvl="2" algn="l" rtl="0">
              <a:lnSpc>
                <a:spcPct val="100000"/>
              </a:lnSpc>
              <a:spcBef>
                <a:spcPts val="0"/>
              </a:spcBef>
              <a:spcAft>
                <a:spcPts val="0"/>
              </a:spcAft>
              <a:buClr>
                <a:schemeClr val="dk1"/>
              </a:buClr>
              <a:buSzPts val="3000"/>
              <a:buFont typeface="Poppins"/>
              <a:buNone/>
              <a:defRPr sz="3000" b="1" i="0" u="none" strike="noStrike" cap="none">
                <a:solidFill>
                  <a:schemeClr val="dk1"/>
                </a:solidFill>
                <a:latin typeface="Poppins"/>
                <a:ea typeface="Poppins"/>
                <a:cs typeface="Poppins"/>
                <a:sym typeface="Poppins"/>
              </a:defRPr>
            </a:lvl3pPr>
            <a:lvl4pPr marR="0" lvl="3" algn="l" rtl="0">
              <a:lnSpc>
                <a:spcPct val="100000"/>
              </a:lnSpc>
              <a:spcBef>
                <a:spcPts val="0"/>
              </a:spcBef>
              <a:spcAft>
                <a:spcPts val="0"/>
              </a:spcAft>
              <a:buClr>
                <a:schemeClr val="dk1"/>
              </a:buClr>
              <a:buSzPts val="3000"/>
              <a:buFont typeface="Poppins"/>
              <a:buNone/>
              <a:defRPr sz="3000" b="1" i="0" u="none" strike="noStrike" cap="none">
                <a:solidFill>
                  <a:schemeClr val="dk1"/>
                </a:solidFill>
                <a:latin typeface="Poppins"/>
                <a:ea typeface="Poppins"/>
                <a:cs typeface="Poppins"/>
                <a:sym typeface="Poppins"/>
              </a:defRPr>
            </a:lvl4pPr>
            <a:lvl5pPr marR="0" lvl="4" algn="l" rtl="0">
              <a:lnSpc>
                <a:spcPct val="100000"/>
              </a:lnSpc>
              <a:spcBef>
                <a:spcPts val="0"/>
              </a:spcBef>
              <a:spcAft>
                <a:spcPts val="0"/>
              </a:spcAft>
              <a:buClr>
                <a:schemeClr val="dk1"/>
              </a:buClr>
              <a:buSzPts val="3000"/>
              <a:buFont typeface="Poppins"/>
              <a:buNone/>
              <a:defRPr sz="3000" b="1" i="0" u="none" strike="noStrike" cap="none">
                <a:solidFill>
                  <a:schemeClr val="dk1"/>
                </a:solidFill>
                <a:latin typeface="Poppins"/>
                <a:ea typeface="Poppins"/>
                <a:cs typeface="Poppins"/>
                <a:sym typeface="Poppins"/>
              </a:defRPr>
            </a:lvl5pPr>
            <a:lvl6pPr marR="0" lvl="5" algn="l" rtl="0">
              <a:lnSpc>
                <a:spcPct val="100000"/>
              </a:lnSpc>
              <a:spcBef>
                <a:spcPts val="0"/>
              </a:spcBef>
              <a:spcAft>
                <a:spcPts val="0"/>
              </a:spcAft>
              <a:buClr>
                <a:schemeClr val="dk1"/>
              </a:buClr>
              <a:buSzPts val="3000"/>
              <a:buFont typeface="Poppins"/>
              <a:buNone/>
              <a:defRPr sz="3000" b="1" i="0" u="none" strike="noStrike" cap="none">
                <a:solidFill>
                  <a:schemeClr val="dk1"/>
                </a:solidFill>
                <a:latin typeface="Poppins"/>
                <a:ea typeface="Poppins"/>
                <a:cs typeface="Poppins"/>
                <a:sym typeface="Poppins"/>
              </a:defRPr>
            </a:lvl6pPr>
            <a:lvl7pPr marR="0" lvl="6" algn="l" rtl="0">
              <a:lnSpc>
                <a:spcPct val="100000"/>
              </a:lnSpc>
              <a:spcBef>
                <a:spcPts val="0"/>
              </a:spcBef>
              <a:spcAft>
                <a:spcPts val="0"/>
              </a:spcAft>
              <a:buClr>
                <a:schemeClr val="dk1"/>
              </a:buClr>
              <a:buSzPts val="3000"/>
              <a:buFont typeface="Poppins"/>
              <a:buNone/>
              <a:defRPr sz="3000" b="1" i="0" u="none" strike="noStrike" cap="none">
                <a:solidFill>
                  <a:schemeClr val="dk1"/>
                </a:solidFill>
                <a:latin typeface="Poppins"/>
                <a:ea typeface="Poppins"/>
                <a:cs typeface="Poppins"/>
                <a:sym typeface="Poppins"/>
              </a:defRPr>
            </a:lvl7pPr>
            <a:lvl8pPr marR="0" lvl="7" algn="l" rtl="0">
              <a:lnSpc>
                <a:spcPct val="100000"/>
              </a:lnSpc>
              <a:spcBef>
                <a:spcPts val="0"/>
              </a:spcBef>
              <a:spcAft>
                <a:spcPts val="0"/>
              </a:spcAft>
              <a:buClr>
                <a:schemeClr val="dk1"/>
              </a:buClr>
              <a:buSzPts val="3000"/>
              <a:buFont typeface="Poppins"/>
              <a:buNone/>
              <a:defRPr sz="3000" b="1" i="0" u="none" strike="noStrike" cap="none">
                <a:solidFill>
                  <a:schemeClr val="dk1"/>
                </a:solidFill>
                <a:latin typeface="Poppins"/>
                <a:ea typeface="Poppins"/>
                <a:cs typeface="Poppins"/>
                <a:sym typeface="Poppins"/>
              </a:defRPr>
            </a:lvl8pPr>
            <a:lvl9pPr marR="0" lvl="8" algn="l" rtl="0">
              <a:lnSpc>
                <a:spcPct val="100000"/>
              </a:lnSpc>
              <a:spcBef>
                <a:spcPts val="0"/>
              </a:spcBef>
              <a:spcAft>
                <a:spcPts val="0"/>
              </a:spcAft>
              <a:buClr>
                <a:schemeClr val="dk1"/>
              </a:buClr>
              <a:buSzPts val="3000"/>
              <a:buFont typeface="Poppins"/>
              <a:buNone/>
              <a:defRPr sz="3000" b="1" i="0" u="none" strike="noStrike" cap="none">
                <a:solidFill>
                  <a:schemeClr val="dk1"/>
                </a:solidFill>
                <a:latin typeface="Poppins"/>
                <a:ea typeface="Poppins"/>
                <a:cs typeface="Poppins"/>
                <a:sym typeface="Poppins"/>
              </a:defRPr>
            </a:lvl9pPr>
          </a:lstStyle>
          <a:p>
            <a:pPr algn="ctr"/>
            <a:r>
              <a:rPr lang="es-EC">
                <a:solidFill>
                  <a:schemeClr val="bg1"/>
                </a:solidFill>
              </a:rPr>
              <a:t>PLAN DE TRABAJO</a:t>
            </a:r>
            <a:endParaRPr lang="es-EC" dirty="0">
              <a:solidFill>
                <a:schemeClr val="bg1"/>
              </a:solidFill>
            </a:endParaRPr>
          </a:p>
        </p:txBody>
      </p:sp>
      <p:pic>
        <p:nvPicPr>
          <p:cNvPr id="10" name="Imagen 9">
            <a:extLst>
              <a:ext uri="{FF2B5EF4-FFF2-40B4-BE49-F238E27FC236}">
                <a16:creationId xmlns:a16="http://schemas.microsoft.com/office/drawing/2014/main" id="{F22817B0-EFA4-469A-9050-3079D0CA55E9}"/>
              </a:ext>
            </a:extLst>
          </p:cNvPr>
          <p:cNvPicPr>
            <a:picLocks noChangeAspect="1"/>
          </p:cNvPicPr>
          <p:nvPr/>
        </p:nvPicPr>
        <p:blipFill rotWithShape="1">
          <a:blip r:embed="rId6">
            <a:clrChange>
              <a:clrFrom>
                <a:srgbClr val="FFFFFF"/>
              </a:clrFrom>
              <a:clrTo>
                <a:srgbClr val="FFFFFF">
                  <a:alpha val="0"/>
                </a:srgbClr>
              </a:clrTo>
            </a:clrChange>
          </a:blip>
          <a:srcRect l="23835" t="32115" r="22939" b="29892"/>
          <a:stretch/>
        </p:blipFill>
        <p:spPr>
          <a:xfrm>
            <a:off x="2143438" y="4285143"/>
            <a:ext cx="1535033" cy="574079"/>
          </a:xfrm>
          <a:prstGeom prst="rect">
            <a:avLst/>
          </a:prstGeom>
        </p:spPr>
      </p:pic>
    </p:spTree>
    <p:extLst>
      <p:ext uri="{BB962C8B-B14F-4D97-AF65-F5344CB8AC3E}">
        <p14:creationId xmlns:p14="http://schemas.microsoft.com/office/powerpoint/2010/main" val="2978388401"/>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361"/>
        <p:cNvGrpSpPr/>
        <p:nvPr/>
      </p:nvGrpSpPr>
      <p:grpSpPr>
        <a:xfrm>
          <a:off x="0" y="0"/>
          <a:ext cx="0" cy="0"/>
          <a:chOff x="0" y="0"/>
          <a:chExt cx="0" cy="0"/>
        </a:xfrm>
      </p:grpSpPr>
      <p:pic>
        <p:nvPicPr>
          <p:cNvPr id="362" name="Google Shape;362;p38"/>
          <p:cNvPicPr preferRelativeResize="0">
            <a:picLocks noGrp="1"/>
          </p:cNvPicPr>
          <p:nvPr>
            <p:ph type="pic" idx="2"/>
          </p:nvPr>
        </p:nvPicPr>
        <p:blipFill>
          <a:blip r:embed="rId3">
            <a:extLst>
              <a:ext uri="{BEBA8EAE-BF5A-486C-A8C5-ECC9F3942E4B}">
                <a14:imgProps xmlns:a14="http://schemas.microsoft.com/office/drawing/2010/main">
                  <a14:imgLayer r:embed="rId4">
                    <a14:imgEffect>
                      <a14:brightnessContrast bright="20000" contrast="-20000"/>
                    </a14:imgEffect>
                  </a14:imgLayer>
                </a14:imgProps>
              </a:ext>
            </a:extLst>
          </a:blip>
          <a:srcRect/>
          <a:stretch/>
        </p:blipFill>
        <p:spPr>
          <a:xfrm>
            <a:off x="5593769" y="1114226"/>
            <a:ext cx="2787000" cy="3552659"/>
          </a:xfrm>
          <a:prstGeom prst="round2DiagRect">
            <a:avLst>
              <a:gd name="adj1" fmla="val 50000"/>
              <a:gd name="adj2" fmla="val 0"/>
            </a:avLst>
          </a:prstGeom>
          <a:ln w="38100">
            <a:solidFill>
              <a:schemeClr val="bg2"/>
            </a:solidFill>
          </a:ln>
        </p:spPr>
      </p:pic>
      <p:sp>
        <p:nvSpPr>
          <p:cNvPr id="363" name="Google Shape;363;p38"/>
          <p:cNvSpPr txBox="1">
            <a:spLocks noGrp="1"/>
          </p:cNvSpPr>
          <p:nvPr>
            <p:ph type="title"/>
          </p:nvPr>
        </p:nvSpPr>
        <p:spPr>
          <a:xfrm>
            <a:off x="665229" y="1001232"/>
            <a:ext cx="4830538" cy="787712"/>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s-MX" sz="2400" dirty="0"/>
              <a:t>P</a:t>
            </a:r>
            <a:r>
              <a:rPr lang="es-EC" sz="2400" dirty="0"/>
              <a:t>RESENTACIÓN DE PROPUESTAS DE PROYECTOS </a:t>
            </a:r>
            <a:endParaRPr sz="2400" dirty="0"/>
          </a:p>
        </p:txBody>
      </p:sp>
      <p:sp>
        <p:nvSpPr>
          <p:cNvPr id="364" name="Google Shape;364;p38"/>
          <p:cNvSpPr txBox="1">
            <a:spLocks noGrp="1"/>
          </p:cNvSpPr>
          <p:nvPr>
            <p:ph type="subTitle" idx="3"/>
          </p:nvPr>
        </p:nvSpPr>
        <p:spPr>
          <a:xfrm>
            <a:off x="763231" y="2045524"/>
            <a:ext cx="4294800" cy="1690063"/>
          </a:xfrm>
          <a:prstGeom prst="rect">
            <a:avLst/>
          </a:prstGeom>
        </p:spPr>
        <p:txBody>
          <a:bodyPr spcFirstLastPara="1" wrap="square" lIns="91425" tIns="91425" rIns="91425" bIns="91425" anchor="t" anchorCtr="0">
            <a:noAutofit/>
          </a:bodyPr>
          <a:lstStyle/>
          <a:p>
            <a:pPr marL="152400" lvl="0" indent="0" algn="just">
              <a:spcBef>
                <a:spcPts val="1000"/>
              </a:spcBef>
              <a:buNone/>
            </a:pPr>
            <a:r>
              <a:rPr lang="es-MX" sz="1100" dirty="0"/>
              <a:t>3. SISTEMATIZACIÓN DE FERIAS PARROQUIALES E INTERPARROQUIALES. - PROYECTO ECONOMICO PRODUCTIVO: </a:t>
            </a:r>
          </a:p>
          <a:p>
            <a:pPr marL="152400" lvl="0" indent="0" algn="just">
              <a:spcBef>
                <a:spcPts val="1000"/>
              </a:spcBef>
              <a:buNone/>
            </a:pPr>
            <a:r>
              <a:rPr lang="es-MX" sz="1400" b="1" dirty="0"/>
              <a:t>PROYECTO ARTÍSTICO CULTURAL PRODUCTIVO: “FERIA DE LOS SABORES Y CREATIVIDAD DE MI ANCONCITO</a:t>
            </a:r>
          </a:p>
        </p:txBody>
      </p:sp>
      <p:grpSp>
        <p:nvGrpSpPr>
          <p:cNvPr id="5" name="Grupo 4">
            <a:extLst>
              <a:ext uri="{FF2B5EF4-FFF2-40B4-BE49-F238E27FC236}">
                <a16:creationId xmlns:a16="http://schemas.microsoft.com/office/drawing/2014/main" id="{DF0D44E6-345A-45F4-8596-16ED45163CCA}"/>
              </a:ext>
            </a:extLst>
          </p:cNvPr>
          <p:cNvGrpSpPr/>
          <p:nvPr/>
        </p:nvGrpSpPr>
        <p:grpSpPr>
          <a:xfrm>
            <a:off x="6253868" y="85571"/>
            <a:ext cx="2224903" cy="772785"/>
            <a:chOff x="360632" y="151387"/>
            <a:chExt cx="2224903" cy="772785"/>
          </a:xfrm>
        </p:grpSpPr>
        <p:sp>
          <p:nvSpPr>
            <p:cNvPr id="6" name="Google Shape;1565;p31">
              <a:extLst>
                <a:ext uri="{FF2B5EF4-FFF2-40B4-BE49-F238E27FC236}">
                  <a16:creationId xmlns:a16="http://schemas.microsoft.com/office/drawing/2014/main" id="{467FF8A7-2302-4614-9013-B064DEE6EBAE}"/>
                </a:ext>
              </a:extLst>
            </p:cNvPr>
            <p:cNvSpPr txBox="1">
              <a:spLocks/>
            </p:cNvSpPr>
            <p:nvPr/>
          </p:nvSpPr>
          <p:spPr>
            <a:xfrm>
              <a:off x="1263303" y="520052"/>
              <a:ext cx="1322232" cy="404120"/>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1pPr>
              <a:lvl2pPr marR="0" lvl="1"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2pPr>
              <a:lvl3pPr marR="0" lvl="2"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3pPr>
              <a:lvl4pPr marR="0" lvl="3"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4pPr>
              <a:lvl5pPr marR="0" lvl="4"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5pPr>
              <a:lvl6pPr marR="0" lvl="5"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6pPr>
              <a:lvl7pPr marR="0" lvl="6"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7pPr>
              <a:lvl8pPr marR="0" lvl="7"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8pPr>
              <a:lvl9pPr marR="0" lvl="8"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9pPr>
            </a:lstStyle>
            <a:p>
              <a:pPr algn="ctr"/>
              <a:r>
                <a:rPr lang="es-EC" sz="1000" dirty="0">
                  <a:solidFill>
                    <a:srgbClr val="002060"/>
                  </a:solidFill>
                </a:rPr>
                <a:t>RENDICIÓN DE </a:t>
              </a:r>
            </a:p>
            <a:p>
              <a:pPr algn="ctr"/>
              <a:r>
                <a:rPr lang="es-EC" sz="1000" dirty="0">
                  <a:solidFill>
                    <a:srgbClr val="002060"/>
                  </a:solidFill>
                </a:rPr>
                <a:t>CUENTAS </a:t>
              </a:r>
              <a:r>
                <a:rPr lang="es-EC" sz="1000" b="0" dirty="0">
                  <a:solidFill>
                    <a:srgbClr val="002060"/>
                  </a:solidFill>
                </a:rPr>
                <a:t>2024</a:t>
              </a:r>
            </a:p>
          </p:txBody>
        </p:sp>
        <p:pic>
          <p:nvPicPr>
            <p:cNvPr id="7" name="Imagen 6">
              <a:extLst>
                <a:ext uri="{FF2B5EF4-FFF2-40B4-BE49-F238E27FC236}">
                  <a16:creationId xmlns:a16="http://schemas.microsoft.com/office/drawing/2014/main" id="{A2C4C948-359C-4A4E-8D9B-63C9FF89EC21}"/>
                </a:ext>
              </a:extLst>
            </p:cNvPr>
            <p:cNvPicPr>
              <a:picLocks noChangeAspect="1"/>
            </p:cNvPicPr>
            <p:nvPr/>
          </p:nvPicPr>
          <p:blipFill>
            <a:blip r:embed="rId5"/>
            <a:stretch>
              <a:fillRect/>
            </a:stretch>
          </p:blipFill>
          <p:spPr>
            <a:xfrm>
              <a:off x="360632" y="151387"/>
              <a:ext cx="1228884" cy="737330"/>
            </a:xfrm>
            <a:prstGeom prst="rect">
              <a:avLst/>
            </a:prstGeom>
          </p:spPr>
        </p:pic>
      </p:grpSp>
      <p:pic>
        <p:nvPicPr>
          <p:cNvPr id="8" name="Imagen 7">
            <a:extLst>
              <a:ext uri="{FF2B5EF4-FFF2-40B4-BE49-F238E27FC236}">
                <a16:creationId xmlns:a16="http://schemas.microsoft.com/office/drawing/2014/main" id="{D9BBEA92-F2BB-47E1-9EF9-B8FBDB0C9600}"/>
              </a:ext>
            </a:extLst>
          </p:cNvPr>
          <p:cNvPicPr>
            <a:picLocks noChangeAspect="1"/>
          </p:cNvPicPr>
          <p:nvPr/>
        </p:nvPicPr>
        <p:blipFill rotWithShape="1">
          <a:blip r:embed="rId6">
            <a:clrChange>
              <a:clrFrom>
                <a:srgbClr val="FFFFFF"/>
              </a:clrFrom>
              <a:clrTo>
                <a:srgbClr val="FFFFFF">
                  <a:alpha val="0"/>
                </a:srgbClr>
              </a:clrTo>
            </a:clrChange>
            <a:biLevel thresh="25000"/>
          </a:blip>
          <a:srcRect l="23835" t="32115" r="22939" b="29892"/>
          <a:stretch/>
        </p:blipFill>
        <p:spPr>
          <a:xfrm>
            <a:off x="9350856" y="2316476"/>
            <a:ext cx="1535033" cy="574079"/>
          </a:xfrm>
          <a:prstGeom prst="rect">
            <a:avLst/>
          </a:prstGeom>
        </p:spPr>
      </p:pic>
      <p:sp>
        <p:nvSpPr>
          <p:cNvPr id="9" name="Google Shape;370;p39">
            <a:extLst>
              <a:ext uri="{FF2B5EF4-FFF2-40B4-BE49-F238E27FC236}">
                <a16:creationId xmlns:a16="http://schemas.microsoft.com/office/drawing/2014/main" id="{BCDF4062-A048-4418-918F-9908E3EC1847}"/>
              </a:ext>
            </a:extLst>
          </p:cNvPr>
          <p:cNvSpPr txBox="1">
            <a:spLocks/>
          </p:cNvSpPr>
          <p:nvPr/>
        </p:nvSpPr>
        <p:spPr>
          <a:xfrm>
            <a:off x="1486671" y="-39554"/>
            <a:ext cx="4383600" cy="49379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3000"/>
              <a:buFont typeface="Poppins"/>
              <a:buNone/>
              <a:defRPr sz="3000" b="1" i="0" u="none" strike="noStrike" cap="none">
                <a:solidFill>
                  <a:schemeClr val="dk1"/>
                </a:solidFill>
                <a:latin typeface="Poppins"/>
                <a:ea typeface="Poppins"/>
                <a:cs typeface="Poppins"/>
                <a:sym typeface="Poppins"/>
              </a:defRPr>
            </a:lvl1pPr>
            <a:lvl2pPr marR="0" lvl="1" algn="l" rtl="0">
              <a:lnSpc>
                <a:spcPct val="100000"/>
              </a:lnSpc>
              <a:spcBef>
                <a:spcPts val="0"/>
              </a:spcBef>
              <a:spcAft>
                <a:spcPts val="0"/>
              </a:spcAft>
              <a:buClr>
                <a:schemeClr val="dk1"/>
              </a:buClr>
              <a:buSzPts val="3000"/>
              <a:buFont typeface="Poppins"/>
              <a:buNone/>
              <a:defRPr sz="3000" b="1" i="0" u="none" strike="noStrike" cap="none">
                <a:solidFill>
                  <a:schemeClr val="dk1"/>
                </a:solidFill>
                <a:latin typeface="Poppins"/>
                <a:ea typeface="Poppins"/>
                <a:cs typeface="Poppins"/>
                <a:sym typeface="Poppins"/>
              </a:defRPr>
            </a:lvl2pPr>
            <a:lvl3pPr marR="0" lvl="2" algn="l" rtl="0">
              <a:lnSpc>
                <a:spcPct val="100000"/>
              </a:lnSpc>
              <a:spcBef>
                <a:spcPts val="0"/>
              </a:spcBef>
              <a:spcAft>
                <a:spcPts val="0"/>
              </a:spcAft>
              <a:buClr>
                <a:schemeClr val="dk1"/>
              </a:buClr>
              <a:buSzPts val="3000"/>
              <a:buFont typeface="Poppins"/>
              <a:buNone/>
              <a:defRPr sz="3000" b="1" i="0" u="none" strike="noStrike" cap="none">
                <a:solidFill>
                  <a:schemeClr val="dk1"/>
                </a:solidFill>
                <a:latin typeface="Poppins"/>
                <a:ea typeface="Poppins"/>
                <a:cs typeface="Poppins"/>
                <a:sym typeface="Poppins"/>
              </a:defRPr>
            </a:lvl3pPr>
            <a:lvl4pPr marR="0" lvl="3" algn="l" rtl="0">
              <a:lnSpc>
                <a:spcPct val="100000"/>
              </a:lnSpc>
              <a:spcBef>
                <a:spcPts val="0"/>
              </a:spcBef>
              <a:spcAft>
                <a:spcPts val="0"/>
              </a:spcAft>
              <a:buClr>
                <a:schemeClr val="dk1"/>
              </a:buClr>
              <a:buSzPts val="3000"/>
              <a:buFont typeface="Poppins"/>
              <a:buNone/>
              <a:defRPr sz="3000" b="1" i="0" u="none" strike="noStrike" cap="none">
                <a:solidFill>
                  <a:schemeClr val="dk1"/>
                </a:solidFill>
                <a:latin typeface="Poppins"/>
                <a:ea typeface="Poppins"/>
                <a:cs typeface="Poppins"/>
                <a:sym typeface="Poppins"/>
              </a:defRPr>
            </a:lvl4pPr>
            <a:lvl5pPr marR="0" lvl="4" algn="l" rtl="0">
              <a:lnSpc>
                <a:spcPct val="100000"/>
              </a:lnSpc>
              <a:spcBef>
                <a:spcPts val="0"/>
              </a:spcBef>
              <a:spcAft>
                <a:spcPts val="0"/>
              </a:spcAft>
              <a:buClr>
                <a:schemeClr val="dk1"/>
              </a:buClr>
              <a:buSzPts val="3000"/>
              <a:buFont typeface="Poppins"/>
              <a:buNone/>
              <a:defRPr sz="3000" b="1" i="0" u="none" strike="noStrike" cap="none">
                <a:solidFill>
                  <a:schemeClr val="dk1"/>
                </a:solidFill>
                <a:latin typeface="Poppins"/>
                <a:ea typeface="Poppins"/>
                <a:cs typeface="Poppins"/>
                <a:sym typeface="Poppins"/>
              </a:defRPr>
            </a:lvl5pPr>
            <a:lvl6pPr marR="0" lvl="5" algn="l" rtl="0">
              <a:lnSpc>
                <a:spcPct val="100000"/>
              </a:lnSpc>
              <a:spcBef>
                <a:spcPts val="0"/>
              </a:spcBef>
              <a:spcAft>
                <a:spcPts val="0"/>
              </a:spcAft>
              <a:buClr>
                <a:schemeClr val="dk1"/>
              </a:buClr>
              <a:buSzPts val="3000"/>
              <a:buFont typeface="Poppins"/>
              <a:buNone/>
              <a:defRPr sz="3000" b="1" i="0" u="none" strike="noStrike" cap="none">
                <a:solidFill>
                  <a:schemeClr val="dk1"/>
                </a:solidFill>
                <a:latin typeface="Poppins"/>
                <a:ea typeface="Poppins"/>
                <a:cs typeface="Poppins"/>
                <a:sym typeface="Poppins"/>
              </a:defRPr>
            </a:lvl6pPr>
            <a:lvl7pPr marR="0" lvl="6" algn="l" rtl="0">
              <a:lnSpc>
                <a:spcPct val="100000"/>
              </a:lnSpc>
              <a:spcBef>
                <a:spcPts val="0"/>
              </a:spcBef>
              <a:spcAft>
                <a:spcPts val="0"/>
              </a:spcAft>
              <a:buClr>
                <a:schemeClr val="dk1"/>
              </a:buClr>
              <a:buSzPts val="3000"/>
              <a:buFont typeface="Poppins"/>
              <a:buNone/>
              <a:defRPr sz="3000" b="1" i="0" u="none" strike="noStrike" cap="none">
                <a:solidFill>
                  <a:schemeClr val="dk1"/>
                </a:solidFill>
                <a:latin typeface="Poppins"/>
                <a:ea typeface="Poppins"/>
                <a:cs typeface="Poppins"/>
                <a:sym typeface="Poppins"/>
              </a:defRPr>
            </a:lvl7pPr>
            <a:lvl8pPr marR="0" lvl="7" algn="l" rtl="0">
              <a:lnSpc>
                <a:spcPct val="100000"/>
              </a:lnSpc>
              <a:spcBef>
                <a:spcPts val="0"/>
              </a:spcBef>
              <a:spcAft>
                <a:spcPts val="0"/>
              </a:spcAft>
              <a:buClr>
                <a:schemeClr val="dk1"/>
              </a:buClr>
              <a:buSzPts val="3000"/>
              <a:buFont typeface="Poppins"/>
              <a:buNone/>
              <a:defRPr sz="3000" b="1" i="0" u="none" strike="noStrike" cap="none">
                <a:solidFill>
                  <a:schemeClr val="dk1"/>
                </a:solidFill>
                <a:latin typeface="Poppins"/>
                <a:ea typeface="Poppins"/>
                <a:cs typeface="Poppins"/>
                <a:sym typeface="Poppins"/>
              </a:defRPr>
            </a:lvl8pPr>
            <a:lvl9pPr marR="0" lvl="8" algn="l" rtl="0">
              <a:lnSpc>
                <a:spcPct val="100000"/>
              </a:lnSpc>
              <a:spcBef>
                <a:spcPts val="0"/>
              </a:spcBef>
              <a:spcAft>
                <a:spcPts val="0"/>
              </a:spcAft>
              <a:buClr>
                <a:schemeClr val="dk1"/>
              </a:buClr>
              <a:buSzPts val="3000"/>
              <a:buFont typeface="Poppins"/>
              <a:buNone/>
              <a:defRPr sz="3000" b="1" i="0" u="none" strike="noStrike" cap="none">
                <a:solidFill>
                  <a:schemeClr val="dk1"/>
                </a:solidFill>
                <a:latin typeface="Poppins"/>
                <a:ea typeface="Poppins"/>
                <a:cs typeface="Poppins"/>
                <a:sym typeface="Poppins"/>
              </a:defRPr>
            </a:lvl9pPr>
          </a:lstStyle>
          <a:p>
            <a:pPr algn="ctr"/>
            <a:r>
              <a:rPr lang="es-EC">
                <a:solidFill>
                  <a:schemeClr val="bg1"/>
                </a:solidFill>
              </a:rPr>
              <a:t>PLAN DE TRABAJO</a:t>
            </a:r>
            <a:endParaRPr lang="es-EC" dirty="0">
              <a:solidFill>
                <a:schemeClr val="bg1"/>
              </a:solidFill>
            </a:endParaRPr>
          </a:p>
        </p:txBody>
      </p:sp>
      <p:pic>
        <p:nvPicPr>
          <p:cNvPr id="10" name="Imagen 9">
            <a:extLst>
              <a:ext uri="{FF2B5EF4-FFF2-40B4-BE49-F238E27FC236}">
                <a16:creationId xmlns:a16="http://schemas.microsoft.com/office/drawing/2014/main" id="{F22817B0-EFA4-469A-9050-3079D0CA55E9}"/>
              </a:ext>
            </a:extLst>
          </p:cNvPr>
          <p:cNvPicPr>
            <a:picLocks noChangeAspect="1"/>
          </p:cNvPicPr>
          <p:nvPr/>
        </p:nvPicPr>
        <p:blipFill rotWithShape="1">
          <a:blip r:embed="rId6">
            <a:clrChange>
              <a:clrFrom>
                <a:srgbClr val="FFFFFF"/>
              </a:clrFrom>
              <a:clrTo>
                <a:srgbClr val="FFFFFF">
                  <a:alpha val="0"/>
                </a:srgbClr>
              </a:clrTo>
            </a:clrChange>
          </a:blip>
          <a:srcRect l="23835" t="32115" r="22939" b="29892"/>
          <a:stretch/>
        </p:blipFill>
        <p:spPr>
          <a:xfrm>
            <a:off x="2143438" y="4285143"/>
            <a:ext cx="1535033" cy="574079"/>
          </a:xfrm>
          <a:prstGeom prst="rect">
            <a:avLst/>
          </a:prstGeom>
        </p:spPr>
      </p:pic>
    </p:spTree>
    <p:extLst>
      <p:ext uri="{BB962C8B-B14F-4D97-AF65-F5344CB8AC3E}">
        <p14:creationId xmlns:p14="http://schemas.microsoft.com/office/powerpoint/2010/main" val="392506603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482"/>
        <p:cNvGrpSpPr/>
        <p:nvPr/>
      </p:nvGrpSpPr>
      <p:grpSpPr>
        <a:xfrm>
          <a:off x="0" y="0"/>
          <a:ext cx="0" cy="0"/>
          <a:chOff x="0" y="0"/>
          <a:chExt cx="0" cy="0"/>
        </a:xfrm>
      </p:grpSpPr>
      <p:sp>
        <p:nvSpPr>
          <p:cNvPr id="483" name="Google Shape;483;p46"/>
          <p:cNvSpPr txBox="1">
            <a:spLocks noGrp="1"/>
          </p:cNvSpPr>
          <p:nvPr>
            <p:ph type="title"/>
          </p:nvPr>
        </p:nvSpPr>
        <p:spPr>
          <a:xfrm>
            <a:off x="1245989" y="2711514"/>
            <a:ext cx="6652022" cy="1043700"/>
          </a:xfrm>
          <a:prstGeom prst="rect">
            <a:avLst/>
          </a:prstGeom>
        </p:spPr>
        <p:txBody>
          <a:bodyPr spcFirstLastPara="1" wrap="square" lIns="91425" tIns="91425" rIns="91425" bIns="91425" anchor="b" anchorCtr="0">
            <a:noAutofit/>
          </a:bodyPr>
          <a:lstStyle/>
          <a:p>
            <a:pPr lvl="0"/>
            <a:r>
              <a:rPr lang="es-MX" sz="3600" dirty="0"/>
              <a:t>FUNCIONES, ATRIBUCIONES Y COMPETENCIAS.</a:t>
            </a:r>
            <a:br>
              <a:rPr lang="es-MX" sz="3600" dirty="0"/>
            </a:br>
            <a:endParaRPr sz="3600" dirty="0"/>
          </a:p>
        </p:txBody>
      </p:sp>
      <p:sp>
        <p:nvSpPr>
          <p:cNvPr id="484" name="Google Shape;484;p46"/>
          <p:cNvSpPr txBox="1">
            <a:spLocks noGrp="1"/>
          </p:cNvSpPr>
          <p:nvPr>
            <p:ph type="subTitle" idx="1"/>
          </p:nvPr>
        </p:nvSpPr>
        <p:spPr>
          <a:xfrm>
            <a:off x="2476500" y="3143233"/>
            <a:ext cx="4191000" cy="431100"/>
          </a:xfrm>
          <a:prstGeom prst="rect">
            <a:avLst/>
          </a:prstGeom>
        </p:spPr>
        <p:txBody>
          <a:bodyPr spcFirstLastPara="1" wrap="square" lIns="91425" tIns="91425" rIns="91425" bIns="91425" anchor="t" anchorCtr="0">
            <a:noAutofit/>
          </a:bodyPr>
          <a:lstStyle/>
          <a:p>
            <a:pPr marL="0" lvl="0" indent="0"/>
            <a:r>
              <a:rPr lang="es-EC" dirty="0"/>
              <a:t>Otorgadas por el COOTAD</a:t>
            </a:r>
            <a:endParaRPr dirty="0"/>
          </a:p>
        </p:txBody>
      </p:sp>
      <p:pic>
        <p:nvPicPr>
          <p:cNvPr id="5" name="Imagen 4">
            <a:extLst>
              <a:ext uri="{FF2B5EF4-FFF2-40B4-BE49-F238E27FC236}">
                <a16:creationId xmlns:a16="http://schemas.microsoft.com/office/drawing/2014/main" id="{FFEE64DB-DBE7-4A51-8364-52664D8FCE67}"/>
              </a:ext>
            </a:extLst>
          </p:cNvPr>
          <p:cNvPicPr>
            <a:picLocks noChangeAspect="1"/>
          </p:cNvPicPr>
          <p:nvPr/>
        </p:nvPicPr>
        <p:blipFill rotWithShape="1">
          <a:blip r:embed="rId3">
            <a:clrChange>
              <a:clrFrom>
                <a:srgbClr val="FFFFFF"/>
              </a:clrFrom>
              <a:clrTo>
                <a:srgbClr val="FFFFFF">
                  <a:alpha val="0"/>
                </a:srgbClr>
              </a:clrTo>
            </a:clrChange>
          </a:blip>
          <a:srcRect l="23835" t="32115" r="22939" b="29892"/>
          <a:stretch/>
        </p:blipFill>
        <p:spPr>
          <a:xfrm>
            <a:off x="3680427" y="3862603"/>
            <a:ext cx="1535033" cy="574079"/>
          </a:xfrm>
          <a:prstGeom prst="rect">
            <a:avLst/>
          </a:prstGeom>
        </p:spPr>
      </p:pic>
      <p:grpSp>
        <p:nvGrpSpPr>
          <p:cNvPr id="6" name="Grupo 5">
            <a:extLst>
              <a:ext uri="{FF2B5EF4-FFF2-40B4-BE49-F238E27FC236}">
                <a16:creationId xmlns:a16="http://schemas.microsoft.com/office/drawing/2014/main" id="{78AC653E-61C4-43F5-BFFB-33D9EC114440}"/>
              </a:ext>
            </a:extLst>
          </p:cNvPr>
          <p:cNvGrpSpPr/>
          <p:nvPr/>
        </p:nvGrpSpPr>
        <p:grpSpPr>
          <a:xfrm>
            <a:off x="3459548" y="993857"/>
            <a:ext cx="2224903" cy="772785"/>
            <a:chOff x="360632" y="151387"/>
            <a:chExt cx="2224903" cy="772785"/>
          </a:xfrm>
        </p:grpSpPr>
        <p:sp>
          <p:nvSpPr>
            <p:cNvPr id="7" name="Google Shape;1565;p31">
              <a:extLst>
                <a:ext uri="{FF2B5EF4-FFF2-40B4-BE49-F238E27FC236}">
                  <a16:creationId xmlns:a16="http://schemas.microsoft.com/office/drawing/2014/main" id="{ADC99A7F-EE54-468A-BA5D-9FCAD25B2144}"/>
                </a:ext>
              </a:extLst>
            </p:cNvPr>
            <p:cNvSpPr txBox="1">
              <a:spLocks/>
            </p:cNvSpPr>
            <p:nvPr/>
          </p:nvSpPr>
          <p:spPr>
            <a:xfrm>
              <a:off x="1263303" y="520052"/>
              <a:ext cx="1322232" cy="404120"/>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1pPr>
              <a:lvl2pPr marR="0" lvl="1"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2pPr>
              <a:lvl3pPr marR="0" lvl="2"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3pPr>
              <a:lvl4pPr marR="0" lvl="3"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4pPr>
              <a:lvl5pPr marR="0" lvl="4"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5pPr>
              <a:lvl6pPr marR="0" lvl="5"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6pPr>
              <a:lvl7pPr marR="0" lvl="6"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7pPr>
              <a:lvl8pPr marR="0" lvl="7"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8pPr>
              <a:lvl9pPr marR="0" lvl="8"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9pPr>
            </a:lstStyle>
            <a:p>
              <a:pPr algn="ctr"/>
              <a:r>
                <a:rPr lang="es-EC" sz="1000" dirty="0">
                  <a:solidFill>
                    <a:srgbClr val="002060"/>
                  </a:solidFill>
                </a:rPr>
                <a:t>RENDICIÓN DE </a:t>
              </a:r>
            </a:p>
            <a:p>
              <a:pPr algn="ctr"/>
              <a:r>
                <a:rPr lang="es-EC" sz="1000" dirty="0">
                  <a:solidFill>
                    <a:srgbClr val="002060"/>
                  </a:solidFill>
                </a:rPr>
                <a:t>CUENTAS </a:t>
              </a:r>
              <a:r>
                <a:rPr lang="es-EC" sz="1000" b="0" dirty="0">
                  <a:solidFill>
                    <a:srgbClr val="002060"/>
                  </a:solidFill>
                </a:rPr>
                <a:t>2024</a:t>
              </a:r>
            </a:p>
          </p:txBody>
        </p:sp>
        <p:pic>
          <p:nvPicPr>
            <p:cNvPr id="8" name="Imagen 7">
              <a:extLst>
                <a:ext uri="{FF2B5EF4-FFF2-40B4-BE49-F238E27FC236}">
                  <a16:creationId xmlns:a16="http://schemas.microsoft.com/office/drawing/2014/main" id="{67E660EE-3342-4F0B-9AFD-D6C165F9BF67}"/>
                </a:ext>
              </a:extLst>
            </p:cNvPr>
            <p:cNvPicPr>
              <a:picLocks noChangeAspect="1"/>
            </p:cNvPicPr>
            <p:nvPr/>
          </p:nvPicPr>
          <p:blipFill>
            <a:blip r:embed="rId4"/>
            <a:stretch>
              <a:fillRect/>
            </a:stretch>
          </p:blipFill>
          <p:spPr>
            <a:xfrm>
              <a:off x="360632" y="151387"/>
              <a:ext cx="1228884" cy="737330"/>
            </a:xfrm>
            <a:prstGeom prst="rect">
              <a:avLst/>
            </a:prstGeom>
          </p:spPr>
        </p:pic>
      </p:grpSp>
    </p:spTree>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382"/>
        <p:cNvGrpSpPr/>
        <p:nvPr/>
      </p:nvGrpSpPr>
      <p:grpSpPr>
        <a:xfrm>
          <a:off x="0" y="0"/>
          <a:ext cx="0" cy="0"/>
          <a:chOff x="0" y="0"/>
          <a:chExt cx="0" cy="0"/>
        </a:xfrm>
      </p:grpSpPr>
      <p:sp>
        <p:nvSpPr>
          <p:cNvPr id="386" name="Google Shape;386;p41"/>
          <p:cNvSpPr txBox="1">
            <a:spLocks noGrp="1"/>
          </p:cNvSpPr>
          <p:nvPr>
            <p:ph type="title"/>
          </p:nvPr>
        </p:nvSpPr>
        <p:spPr>
          <a:xfrm>
            <a:off x="3401100" y="539500"/>
            <a:ext cx="5022900" cy="572700"/>
          </a:xfrm>
          <a:prstGeom prst="rect">
            <a:avLst/>
          </a:prstGeom>
        </p:spPr>
        <p:txBody>
          <a:bodyPr spcFirstLastPara="1" wrap="square" lIns="91425" tIns="91425" rIns="91425" bIns="91425" anchor="t" anchorCtr="0">
            <a:noAutofit/>
          </a:bodyPr>
          <a:lstStyle/>
          <a:p>
            <a:pPr lvl="0"/>
            <a:r>
              <a:rPr lang="es-MX" sz="1600" dirty="0"/>
              <a:t>FUNCIONES, ATRIBUCIONES Y COMPETENCIAS</a:t>
            </a:r>
            <a:endParaRPr sz="1600" dirty="0"/>
          </a:p>
        </p:txBody>
      </p:sp>
      <p:sp>
        <p:nvSpPr>
          <p:cNvPr id="388" name="Google Shape;388;p41"/>
          <p:cNvSpPr txBox="1">
            <a:spLocks noGrp="1"/>
          </p:cNvSpPr>
          <p:nvPr>
            <p:ph type="subTitle" idx="2"/>
          </p:nvPr>
        </p:nvSpPr>
        <p:spPr>
          <a:xfrm>
            <a:off x="1181747" y="1371750"/>
            <a:ext cx="3295491" cy="572700"/>
          </a:xfrm>
          <a:prstGeom prst="rect">
            <a:avLst/>
          </a:prstGeom>
        </p:spPr>
        <p:txBody>
          <a:bodyPr spcFirstLastPara="1" wrap="square" lIns="91425" tIns="91425" rIns="91425" bIns="91425" anchor="ctr" anchorCtr="0">
            <a:noAutofit/>
          </a:bodyPr>
          <a:lstStyle/>
          <a:p>
            <a:pPr marL="0" lvl="0" indent="0" algn="just"/>
            <a:r>
              <a:rPr lang="es-MX" dirty="0"/>
              <a:t>a) Intervenir con voz y voto en las sesiones y deliberaciones de la junta parroquial rural.</a:t>
            </a:r>
          </a:p>
        </p:txBody>
      </p:sp>
      <p:pic>
        <p:nvPicPr>
          <p:cNvPr id="18" name="Imagen 17">
            <a:extLst>
              <a:ext uri="{FF2B5EF4-FFF2-40B4-BE49-F238E27FC236}">
                <a16:creationId xmlns:a16="http://schemas.microsoft.com/office/drawing/2014/main" id="{5D6F9D4D-D63B-4C13-8600-DDDF7F7C7219}"/>
              </a:ext>
            </a:extLst>
          </p:cNvPr>
          <p:cNvPicPr>
            <a:picLocks noChangeAspect="1"/>
          </p:cNvPicPr>
          <p:nvPr/>
        </p:nvPicPr>
        <p:blipFill rotWithShape="1">
          <a:blip r:embed="rId3">
            <a:clrChange>
              <a:clrFrom>
                <a:srgbClr val="FFFFFF"/>
              </a:clrFrom>
              <a:clrTo>
                <a:srgbClr val="FFFFFF">
                  <a:alpha val="0"/>
                </a:srgbClr>
              </a:clrTo>
            </a:clrChange>
          </a:blip>
          <a:srcRect l="23835" t="32115" r="22939" b="29892"/>
          <a:stretch/>
        </p:blipFill>
        <p:spPr>
          <a:xfrm>
            <a:off x="1102065" y="4374526"/>
            <a:ext cx="1535033" cy="574079"/>
          </a:xfrm>
          <a:prstGeom prst="rect">
            <a:avLst/>
          </a:prstGeom>
        </p:spPr>
      </p:pic>
      <p:grpSp>
        <p:nvGrpSpPr>
          <p:cNvPr id="19" name="Grupo 18">
            <a:extLst>
              <a:ext uri="{FF2B5EF4-FFF2-40B4-BE49-F238E27FC236}">
                <a16:creationId xmlns:a16="http://schemas.microsoft.com/office/drawing/2014/main" id="{A78DEBC6-05D1-4376-9C3E-29553C0FC941}"/>
              </a:ext>
            </a:extLst>
          </p:cNvPr>
          <p:cNvGrpSpPr/>
          <p:nvPr/>
        </p:nvGrpSpPr>
        <p:grpSpPr>
          <a:xfrm>
            <a:off x="254816" y="274134"/>
            <a:ext cx="2224903" cy="772785"/>
            <a:chOff x="360632" y="151387"/>
            <a:chExt cx="2224903" cy="772785"/>
          </a:xfrm>
        </p:grpSpPr>
        <p:sp>
          <p:nvSpPr>
            <p:cNvPr id="20" name="Google Shape;1565;p31">
              <a:extLst>
                <a:ext uri="{FF2B5EF4-FFF2-40B4-BE49-F238E27FC236}">
                  <a16:creationId xmlns:a16="http://schemas.microsoft.com/office/drawing/2014/main" id="{7F0C12DB-1E0E-47AB-A4D5-9F15E1884B7E}"/>
                </a:ext>
              </a:extLst>
            </p:cNvPr>
            <p:cNvSpPr txBox="1">
              <a:spLocks/>
            </p:cNvSpPr>
            <p:nvPr/>
          </p:nvSpPr>
          <p:spPr>
            <a:xfrm>
              <a:off x="1263303" y="520052"/>
              <a:ext cx="1322232" cy="404120"/>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1pPr>
              <a:lvl2pPr marR="0" lvl="1"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2pPr>
              <a:lvl3pPr marR="0" lvl="2"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3pPr>
              <a:lvl4pPr marR="0" lvl="3"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4pPr>
              <a:lvl5pPr marR="0" lvl="4"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5pPr>
              <a:lvl6pPr marR="0" lvl="5"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6pPr>
              <a:lvl7pPr marR="0" lvl="6"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7pPr>
              <a:lvl8pPr marR="0" lvl="7"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8pPr>
              <a:lvl9pPr marR="0" lvl="8"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9pPr>
            </a:lstStyle>
            <a:p>
              <a:pPr algn="ctr"/>
              <a:r>
                <a:rPr lang="es-EC" sz="1000" dirty="0">
                  <a:solidFill>
                    <a:srgbClr val="002060"/>
                  </a:solidFill>
                </a:rPr>
                <a:t>RENDICIÓN DE </a:t>
              </a:r>
            </a:p>
            <a:p>
              <a:pPr algn="ctr"/>
              <a:r>
                <a:rPr lang="es-EC" sz="1000" dirty="0">
                  <a:solidFill>
                    <a:srgbClr val="002060"/>
                  </a:solidFill>
                </a:rPr>
                <a:t>CUENTAS </a:t>
              </a:r>
              <a:r>
                <a:rPr lang="es-EC" sz="1000" b="0" dirty="0">
                  <a:solidFill>
                    <a:srgbClr val="002060"/>
                  </a:solidFill>
                </a:rPr>
                <a:t>2024</a:t>
              </a:r>
            </a:p>
          </p:txBody>
        </p:sp>
        <p:pic>
          <p:nvPicPr>
            <p:cNvPr id="21" name="Imagen 20">
              <a:extLst>
                <a:ext uri="{FF2B5EF4-FFF2-40B4-BE49-F238E27FC236}">
                  <a16:creationId xmlns:a16="http://schemas.microsoft.com/office/drawing/2014/main" id="{751876DF-E4AA-4E19-B063-65018A74630F}"/>
                </a:ext>
              </a:extLst>
            </p:cNvPr>
            <p:cNvPicPr>
              <a:picLocks noChangeAspect="1"/>
            </p:cNvPicPr>
            <p:nvPr/>
          </p:nvPicPr>
          <p:blipFill>
            <a:blip r:embed="rId4"/>
            <a:stretch>
              <a:fillRect/>
            </a:stretch>
          </p:blipFill>
          <p:spPr>
            <a:xfrm>
              <a:off x="360632" y="151387"/>
              <a:ext cx="1228884" cy="737330"/>
            </a:xfrm>
            <a:prstGeom prst="rect">
              <a:avLst/>
            </a:prstGeom>
          </p:spPr>
        </p:pic>
      </p:grpSp>
      <p:grpSp>
        <p:nvGrpSpPr>
          <p:cNvPr id="6" name="Grupo 5">
            <a:extLst>
              <a:ext uri="{FF2B5EF4-FFF2-40B4-BE49-F238E27FC236}">
                <a16:creationId xmlns:a16="http://schemas.microsoft.com/office/drawing/2014/main" id="{08879ED1-176C-4180-8B3D-BB59204BC355}"/>
              </a:ext>
            </a:extLst>
          </p:cNvPr>
          <p:cNvGrpSpPr/>
          <p:nvPr/>
        </p:nvGrpSpPr>
        <p:grpSpPr>
          <a:xfrm>
            <a:off x="141015" y="1218688"/>
            <a:ext cx="903900" cy="903900"/>
            <a:chOff x="803400" y="1649136"/>
            <a:chExt cx="903900" cy="903900"/>
          </a:xfrm>
        </p:grpSpPr>
        <p:sp>
          <p:nvSpPr>
            <p:cNvPr id="383" name="Google Shape;383;p41"/>
            <p:cNvSpPr/>
            <p:nvPr/>
          </p:nvSpPr>
          <p:spPr>
            <a:xfrm>
              <a:off x="803400" y="1649136"/>
              <a:ext cx="903900" cy="903900"/>
            </a:xfrm>
            <a:prstGeom prst="rect">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Poppins"/>
                <a:ea typeface="Poppins"/>
                <a:cs typeface="Poppins"/>
                <a:sym typeface="Poppins"/>
              </a:endParaRPr>
            </a:p>
          </p:txBody>
        </p:sp>
        <p:pic>
          <p:nvPicPr>
            <p:cNvPr id="5" name="Gráfico 4" descr="Marketing">
              <a:extLst>
                <a:ext uri="{FF2B5EF4-FFF2-40B4-BE49-F238E27FC236}">
                  <a16:creationId xmlns:a16="http://schemas.microsoft.com/office/drawing/2014/main" id="{39C30E3A-3472-419F-B748-2572FD049132}"/>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40232" y="1737505"/>
              <a:ext cx="727162" cy="727162"/>
            </a:xfrm>
            <a:prstGeom prst="rect">
              <a:avLst/>
            </a:prstGeom>
          </p:spPr>
        </p:pic>
      </p:grpSp>
      <p:grpSp>
        <p:nvGrpSpPr>
          <p:cNvPr id="27" name="Grupo 26">
            <a:extLst>
              <a:ext uri="{FF2B5EF4-FFF2-40B4-BE49-F238E27FC236}">
                <a16:creationId xmlns:a16="http://schemas.microsoft.com/office/drawing/2014/main" id="{4BD00B46-A93B-4D1B-BA24-AFC1832470C6}"/>
              </a:ext>
            </a:extLst>
          </p:cNvPr>
          <p:cNvGrpSpPr/>
          <p:nvPr/>
        </p:nvGrpSpPr>
        <p:grpSpPr>
          <a:xfrm>
            <a:off x="4614070" y="1218688"/>
            <a:ext cx="903900" cy="903900"/>
            <a:chOff x="803400" y="1649136"/>
            <a:chExt cx="903900" cy="903900"/>
          </a:xfrm>
        </p:grpSpPr>
        <p:sp>
          <p:nvSpPr>
            <p:cNvPr id="28" name="Google Shape;383;p41">
              <a:extLst>
                <a:ext uri="{FF2B5EF4-FFF2-40B4-BE49-F238E27FC236}">
                  <a16:creationId xmlns:a16="http://schemas.microsoft.com/office/drawing/2014/main" id="{6084ECCB-2C60-4097-BD35-544586F8FBD7}"/>
                </a:ext>
              </a:extLst>
            </p:cNvPr>
            <p:cNvSpPr/>
            <p:nvPr/>
          </p:nvSpPr>
          <p:spPr>
            <a:xfrm>
              <a:off x="803400" y="1649136"/>
              <a:ext cx="903900" cy="903900"/>
            </a:xfrm>
            <a:prstGeom prst="rect">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Poppins"/>
                <a:ea typeface="Poppins"/>
                <a:cs typeface="Poppins"/>
                <a:sym typeface="Poppins"/>
              </a:endParaRPr>
            </a:p>
          </p:txBody>
        </p:sp>
        <p:pic>
          <p:nvPicPr>
            <p:cNvPr id="29" name="Gráfico 28" descr="Documento">
              <a:extLst>
                <a:ext uri="{FF2B5EF4-FFF2-40B4-BE49-F238E27FC236}">
                  <a16:creationId xmlns:a16="http://schemas.microsoft.com/office/drawing/2014/main" id="{05EAC0C1-B657-4D4E-96B9-C92582CB2643}"/>
                </a:ext>
              </a:extLst>
            </p:cNvPr>
            <p:cNvPicPr>
              <a:picLocks noChangeAspect="1"/>
            </p:cNvPicPr>
            <p:nvPr/>
          </p:nvPicPr>
          <p:blipFill>
            <a:blip r:embed="rId7">
              <a:extLst>
                <a:ext uri="{96DAC541-7B7A-43D3-8B79-37D633B846F1}">
                  <asvg:svgBlip xmlns:asvg="http://schemas.microsoft.com/office/drawing/2016/SVG/main" r:embed="rId8"/>
                </a:ext>
              </a:extLst>
            </a:blip>
            <a:srcRect/>
            <a:stretch/>
          </p:blipFill>
          <p:spPr>
            <a:xfrm>
              <a:off x="891769" y="1737505"/>
              <a:ext cx="727162" cy="727162"/>
            </a:xfrm>
            <a:prstGeom prst="rect">
              <a:avLst/>
            </a:prstGeom>
          </p:spPr>
        </p:pic>
      </p:grpSp>
      <p:grpSp>
        <p:nvGrpSpPr>
          <p:cNvPr id="30" name="Grupo 29">
            <a:extLst>
              <a:ext uri="{FF2B5EF4-FFF2-40B4-BE49-F238E27FC236}">
                <a16:creationId xmlns:a16="http://schemas.microsoft.com/office/drawing/2014/main" id="{07E9D2C3-18E4-45B4-BD64-CDFE0DA5F2D4}"/>
              </a:ext>
            </a:extLst>
          </p:cNvPr>
          <p:cNvGrpSpPr/>
          <p:nvPr/>
        </p:nvGrpSpPr>
        <p:grpSpPr>
          <a:xfrm>
            <a:off x="4614070" y="2553689"/>
            <a:ext cx="903900" cy="903900"/>
            <a:chOff x="803400" y="1649136"/>
            <a:chExt cx="903900" cy="903900"/>
          </a:xfrm>
        </p:grpSpPr>
        <p:sp>
          <p:nvSpPr>
            <p:cNvPr id="31" name="Google Shape;383;p41">
              <a:extLst>
                <a:ext uri="{FF2B5EF4-FFF2-40B4-BE49-F238E27FC236}">
                  <a16:creationId xmlns:a16="http://schemas.microsoft.com/office/drawing/2014/main" id="{9FD12461-46DE-44B2-92A5-7B63D1D7D6DB}"/>
                </a:ext>
              </a:extLst>
            </p:cNvPr>
            <p:cNvSpPr/>
            <p:nvPr/>
          </p:nvSpPr>
          <p:spPr>
            <a:xfrm>
              <a:off x="803400" y="1649136"/>
              <a:ext cx="903900" cy="903900"/>
            </a:xfrm>
            <a:prstGeom prst="rect">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Poppins"/>
                <a:ea typeface="Poppins"/>
                <a:cs typeface="Poppins"/>
                <a:sym typeface="Poppins"/>
              </a:endParaRPr>
            </a:p>
          </p:txBody>
        </p:sp>
        <p:pic>
          <p:nvPicPr>
            <p:cNvPr id="32" name="Gráfico 31" descr="Acercar">
              <a:extLst>
                <a:ext uri="{FF2B5EF4-FFF2-40B4-BE49-F238E27FC236}">
                  <a16:creationId xmlns:a16="http://schemas.microsoft.com/office/drawing/2014/main" id="{25513AD2-5A1F-4367-9823-3B7B87776161}"/>
                </a:ext>
              </a:extLst>
            </p:cNvPr>
            <p:cNvPicPr>
              <a:picLocks noChangeAspect="1"/>
            </p:cNvPicPr>
            <p:nvPr/>
          </p:nvPicPr>
          <p:blipFill>
            <a:blip r:embed="rId9">
              <a:extLst>
                <a:ext uri="{96DAC541-7B7A-43D3-8B79-37D633B846F1}">
                  <asvg:svgBlip xmlns:asvg="http://schemas.microsoft.com/office/drawing/2016/SVG/main" r:embed="rId10"/>
                </a:ext>
              </a:extLst>
            </a:blip>
            <a:srcRect/>
            <a:stretch/>
          </p:blipFill>
          <p:spPr>
            <a:xfrm>
              <a:off x="891769" y="1737505"/>
              <a:ext cx="727162" cy="727162"/>
            </a:xfrm>
            <a:prstGeom prst="rect">
              <a:avLst/>
            </a:prstGeom>
          </p:spPr>
        </p:pic>
      </p:grpSp>
      <p:grpSp>
        <p:nvGrpSpPr>
          <p:cNvPr id="33" name="Grupo 32">
            <a:extLst>
              <a:ext uri="{FF2B5EF4-FFF2-40B4-BE49-F238E27FC236}">
                <a16:creationId xmlns:a16="http://schemas.microsoft.com/office/drawing/2014/main" id="{8EDCA6D2-BD31-4754-85F9-E86D64FCACE2}"/>
              </a:ext>
            </a:extLst>
          </p:cNvPr>
          <p:cNvGrpSpPr/>
          <p:nvPr/>
        </p:nvGrpSpPr>
        <p:grpSpPr>
          <a:xfrm>
            <a:off x="141015" y="2553689"/>
            <a:ext cx="903900" cy="903900"/>
            <a:chOff x="803400" y="1649136"/>
            <a:chExt cx="903900" cy="903900"/>
          </a:xfrm>
        </p:grpSpPr>
        <p:sp>
          <p:nvSpPr>
            <p:cNvPr id="34" name="Google Shape;383;p41">
              <a:extLst>
                <a:ext uri="{FF2B5EF4-FFF2-40B4-BE49-F238E27FC236}">
                  <a16:creationId xmlns:a16="http://schemas.microsoft.com/office/drawing/2014/main" id="{0A9DB622-7161-49C3-806F-033FD0C579A0}"/>
                </a:ext>
              </a:extLst>
            </p:cNvPr>
            <p:cNvSpPr/>
            <p:nvPr/>
          </p:nvSpPr>
          <p:spPr>
            <a:xfrm>
              <a:off x="803400" y="1649136"/>
              <a:ext cx="903900" cy="903900"/>
            </a:xfrm>
            <a:prstGeom prst="rect">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Poppins"/>
                <a:ea typeface="Poppins"/>
                <a:cs typeface="Poppins"/>
                <a:sym typeface="Poppins"/>
              </a:endParaRPr>
            </a:p>
          </p:txBody>
        </p:sp>
        <p:pic>
          <p:nvPicPr>
            <p:cNvPr id="35" name="Gráfico 34" descr="Usuarios">
              <a:extLst>
                <a:ext uri="{FF2B5EF4-FFF2-40B4-BE49-F238E27FC236}">
                  <a16:creationId xmlns:a16="http://schemas.microsoft.com/office/drawing/2014/main" id="{76D8896E-A698-4BB3-BDA0-37D08AEFC939}"/>
                </a:ext>
              </a:extLst>
            </p:cNvPr>
            <p:cNvPicPr>
              <a:picLocks noChangeAspect="1"/>
            </p:cNvPicPr>
            <p:nvPr/>
          </p:nvPicPr>
          <p:blipFill>
            <a:blip r:embed="rId11">
              <a:extLst>
                <a:ext uri="{96DAC541-7B7A-43D3-8B79-37D633B846F1}">
                  <asvg:svgBlip xmlns:asvg="http://schemas.microsoft.com/office/drawing/2016/SVG/main" r:embed="rId12"/>
                </a:ext>
              </a:extLst>
            </a:blip>
            <a:srcRect/>
            <a:stretch/>
          </p:blipFill>
          <p:spPr>
            <a:xfrm>
              <a:off x="887675" y="1737505"/>
              <a:ext cx="727162" cy="727162"/>
            </a:xfrm>
            <a:prstGeom prst="rect">
              <a:avLst/>
            </a:prstGeom>
          </p:spPr>
        </p:pic>
      </p:grpSp>
      <p:sp>
        <p:nvSpPr>
          <p:cNvPr id="36" name="Google Shape;388;p41">
            <a:extLst>
              <a:ext uri="{FF2B5EF4-FFF2-40B4-BE49-F238E27FC236}">
                <a16:creationId xmlns:a16="http://schemas.microsoft.com/office/drawing/2014/main" id="{5C31EEB3-91BA-4DCF-B77A-5AE89753960D}"/>
              </a:ext>
            </a:extLst>
          </p:cNvPr>
          <p:cNvSpPr txBox="1">
            <a:spLocks/>
          </p:cNvSpPr>
          <p:nvPr/>
        </p:nvSpPr>
        <p:spPr>
          <a:xfrm>
            <a:off x="5656658" y="1384288"/>
            <a:ext cx="3295491" cy="572700"/>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L="457200" marR="0" lvl="0" indent="-304800" algn="l"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1pPr>
            <a:lvl2pPr marL="914400" marR="0" lvl="1"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2pPr>
            <a:lvl3pPr marL="1371600" marR="0" lvl="2"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3pPr>
            <a:lvl4pPr marL="1828800" marR="0" lvl="3"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4pPr>
            <a:lvl5pPr marL="2286000" marR="0" lvl="4"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5pPr>
            <a:lvl6pPr marL="2743200" marR="0" lvl="5"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6pPr>
            <a:lvl7pPr marL="3200400" marR="0" lvl="6"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7pPr>
            <a:lvl8pPr marL="3657600" marR="0" lvl="7"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8pPr>
            <a:lvl9pPr marL="4114800" marR="0" lvl="8"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9pPr>
          </a:lstStyle>
          <a:p>
            <a:pPr marL="0" indent="0" algn="just"/>
            <a:r>
              <a:rPr lang="es-MX" dirty="0"/>
              <a:t>b) La presentación de proyectos de acuerdos y resoluciones, en el ámbito de competencia del gobierno autónomo descentralizado parroquial rural.</a:t>
            </a:r>
          </a:p>
        </p:txBody>
      </p:sp>
      <p:sp>
        <p:nvSpPr>
          <p:cNvPr id="41" name="Google Shape;388;p41">
            <a:extLst>
              <a:ext uri="{FF2B5EF4-FFF2-40B4-BE49-F238E27FC236}">
                <a16:creationId xmlns:a16="http://schemas.microsoft.com/office/drawing/2014/main" id="{9DA0DE3A-68FE-4E76-AD40-D286C2BFA357}"/>
              </a:ext>
            </a:extLst>
          </p:cNvPr>
          <p:cNvSpPr txBox="1">
            <a:spLocks/>
          </p:cNvSpPr>
          <p:nvPr/>
        </p:nvSpPr>
        <p:spPr>
          <a:xfrm>
            <a:off x="5656658" y="2642058"/>
            <a:ext cx="3295491" cy="572700"/>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L="457200" marR="0" lvl="0" indent="-304800" algn="l"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1pPr>
            <a:lvl2pPr marL="914400" marR="0" lvl="1"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2pPr>
            <a:lvl3pPr marL="1371600" marR="0" lvl="2"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3pPr>
            <a:lvl4pPr marL="1828800" marR="0" lvl="3"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4pPr>
            <a:lvl5pPr marL="2286000" marR="0" lvl="4"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5pPr>
            <a:lvl6pPr marL="2743200" marR="0" lvl="5"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6pPr>
            <a:lvl7pPr marL="3200400" marR="0" lvl="6"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7pPr>
            <a:lvl8pPr marL="3657600" marR="0" lvl="7"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8pPr>
            <a:lvl9pPr marL="4114800" marR="0" lvl="8"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9pPr>
          </a:lstStyle>
          <a:p>
            <a:pPr marL="0" indent="0" algn="just"/>
            <a:r>
              <a:rPr lang="es-MX" dirty="0"/>
              <a:t>d) Fiscalizar las acciones del ejecutivo parroquial de acuerdo con el COOTAD y la ley.</a:t>
            </a:r>
          </a:p>
        </p:txBody>
      </p:sp>
      <p:sp>
        <p:nvSpPr>
          <p:cNvPr id="42" name="Google Shape;388;p41">
            <a:extLst>
              <a:ext uri="{FF2B5EF4-FFF2-40B4-BE49-F238E27FC236}">
                <a16:creationId xmlns:a16="http://schemas.microsoft.com/office/drawing/2014/main" id="{D83784B9-92F3-4E89-8E7A-659D4C4C0F36}"/>
              </a:ext>
            </a:extLst>
          </p:cNvPr>
          <p:cNvSpPr txBox="1">
            <a:spLocks/>
          </p:cNvSpPr>
          <p:nvPr/>
        </p:nvSpPr>
        <p:spPr>
          <a:xfrm>
            <a:off x="1157487" y="2719289"/>
            <a:ext cx="3295491" cy="572700"/>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L="457200" marR="0" lvl="0" indent="-304800" algn="l"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1pPr>
            <a:lvl2pPr marL="914400" marR="0" lvl="1"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2pPr>
            <a:lvl3pPr marL="1371600" marR="0" lvl="2"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3pPr>
            <a:lvl4pPr marL="1828800" marR="0" lvl="3"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4pPr>
            <a:lvl5pPr marL="2286000" marR="0" lvl="4"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5pPr>
            <a:lvl6pPr marL="2743200" marR="0" lvl="5"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6pPr>
            <a:lvl7pPr marL="3200400" marR="0" lvl="6"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7pPr>
            <a:lvl8pPr marL="3657600" marR="0" lvl="7"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8pPr>
            <a:lvl9pPr marL="4114800" marR="0" lvl="8"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9pPr>
          </a:lstStyle>
          <a:p>
            <a:pPr marL="0" indent="0" algn="just"/>
            <a:r>
              <a:rPr lang="es-MX" dirty="0"/>
              <a:t>c) La intervención en la asamblea parroquial y en las comisiones, delegaciones y representaciones que designen la junta parroquial rural, y en todas las instancias de participación.</a:t>
            </a:r>
          </a:p>
        </p:txBody>
      </p:sp>
      <p:grpSp>
        <p:nvGrpSpPr>
          <p:cNvPr id="43" name="Grupo 42">
            <a:extLst>
              <a:ext uri="{FF2B5EF4-FFF2-40B4-BE49-F238E27FC236}">
                <a16:creationId xmlns:a16="http://schemas.microsoft.com/office/drawing/2014/main" id="{FCFA6533-B454-4B11-88A5-0B9685707BFB}"/>
              </a:ext>
            </a:extLst>
          </p:cNvPr>
          <p:cNvGrpSpPr/>
          <p:nvPr/>
        </p:nvGrpSpPr>
        <p:grpSpPr>
          <a:xfrm>
            <a:off x="4614070" y="3826440"/>
            <a:ext cx="903900" cy="903900"/>
            <a:chOff x="803400" y="1649136"/>
            <a:chExt cx="903900" cy="903900"/>
          </a:xfrm>
        </p:grpSpPr>
        <p:sp>
          <p:nvSpPr>
            <p:cNvPr id="44" name="Google Shape;383;p41">
              <a:extLst>
                <a:ext uri="{FF2B5EF4-FFF2-40B4-BE49-F238E27FC236}">
                  <a16:creationId xmlns:a16="http://schemas.microsoft.com/office/drawing/2014/main" id="{46A2DF54-9A4E-4B35-BC4E-D5C28CFD10DC}"/>
                </a:ext>
              </a:extLst>
            </p:cNvPr>
            <p:cNvSpPr/>
            <p:nvPr/>
          </p:nvSpPr>
          <p:spPr>
            <a:xfrm>
              <a:off x="803400" y="1649136"/>
              <a:ext cx="903900" cy="903900"/>
            </a:xfrm>
            <a:prstGeom prst="rect">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Poppins"/>
                <a:ea typeface="Poppins"/>
                <a:cs typeface="Poppins"/>
                <a:sym typeface="Poppins"/>
              </a:endParaRPr>
            </a:p>
          </p:txBody>
        </p:sp>
        <p:pic>
          <p:nvPicPr>
            <p:cNvPr id="45" name="Gráfico 44" descr="Orador">
              <a:extLst>
                <a:ext uri="{FF2B5EF4-FFF2-40B4-BE49-F238E27FC236}">
                  <a16:creationId xmlns:a16="http://schemas.microsoft.com/office/drawing/2014/main" id="{C77EE039-BAA1-4F92-8C1E-226670494EA7}"/>
                </a:ext>
              </a:extLst>
            </p:cNvPr>
            <p:cNvPicPr>
              <a:picLocks noChangeAspect="1"/>
            </p:cNvPicPr>
            <p:nvPr/>
          </p:nvPicPr>
          <p:blipFill>
            <a:blip r:embed="rId13">
              <a:extLst>
                <a:ext uri="{96DAC541-7B7A-43D3-8B79-37D633B846F1}">
                  <asvg:svgBlip xmlns:asvg="http://schemas.microsoft.com/office/drawing/2016/SVG/main" r:embed="rId14"/>
                </a:ext>
              </a:extLst>
            </a:blip>
            <a:srcRect/>
            <a:stretch/>
          </p:blipFill>
          <p:spPr>
            <a:xfrm>
              <a:off x="891769" y="1737505"/>
              <a:ext cx="727162" cy="727162"/>
            </a:xfrm>
            <a:prstGeom prst="rect">
              <a:avLst/>
            </a:prstGeom>
          </p:spPr>
        </p:pic>
      </p:grpSp>
      <p:sp>
        <p:nvSpPr>
          <p:cNvPr id="46" name="Google Shape;388;p41">
            <a:extLst>
              <a:ext uri="{FF2B5EF4-FFF2-40B4-BE49-F238E27FC236}">
                <a16:creationId xmlns:a16="http://schemas.microsoft.com/office/drawing/2014/main" id="{0AE5A636-829C-4383-8462-CFE435AA4117}"/>
              </a:ext>
            </a:extLst>
          </p:cNvPr>
          <p:cNvSpPr txBox="1">
            <a:spLocks/>
          </p:cNvSpPr>
          <p:nvPr/>
        </p:nvSpPr>
        <p:spPr>
          <a:xfrm>
            <a:off x="5656658" y="3914809"/>
            <a:ext cx="3295491" cy="572700"/>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L="457200" marR="0" lvl="0" indent="-304800" algn="l"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1pPr>
            <a:lvl2pPr marL="914400" marR="0" lvl="1"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2pPr>
            <a:lvl3pPr marL="1371600" marR="0" lvl="2"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3pPr>
            <a:lvl4pPr marL="1828800" marR="0" lvl="3"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4pPr>
            <a:lvl5pPr marL="2286000" marR="0" lvl="4"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5pPr>
            <a:lvl6pPr marL="2743200" marR="0" lvl="5"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6pPr>
            <a:lvl7pPr marL="3200400" marR="0" lvl="6"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7pPr>
            <a:lvl8pPr marL="3657600" marR="0" lvl="7"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8pPr>
            <a:lvl9pPr marL="4114800" marR="0" lvl="8"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9pPr>
          </a:lstStyle>
          <a:p>
            <a:pPr marL="0" indent="0" algn="just"/>
            <a:r>
              <a:rPr lang="es-MX" dirty="0"/>
              <a:t>e) Cumplir aquellas funciones que le sean expresamente encomendadas por la junta parroquial rural</a:t>
            </a:r>
          </a:p>
          <a:p>
            <a:pPr marL="0" indent="0" algn="just"/>
            <a:r>
              <a:rPr lang="es-MX" dirty="0"/>
              <a:t>.</a:t>
            </a: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343"/>
        <p:cNvGrpSpPr/>
        <p:nvPr/>
      </p:nvGrpSpPr>
      <p:grpSpPr>
        <a:xfrm>
          <a:off x="0" y="0"/>
          <a:ext cx="0" cy="0"/>
          <a:chOff x="0" y="0"/>
          <a:chExt cx="0" cy="0"/>
        </a:xfrm>
      </p:grpSpPr>
      <p:pic>
        <p:nvPicPr>
          <p:cNvPr id="357" name="Google Shape;357;p37"/>
          <p:cNvPicPr preferRelativeResize="0"/>
          <p:nvPr/>
        </p:nvPicPr>
        <p:blipFill>
          <a:blip r:embed="rId3">
            <a:alphaModFix/>
          </a:blip>
          <a:stretch>
            <a:fillRect/>
          </a:stretch>
        </p:blipFill>
        <p:spPr>
          <a:xfrm>
            <a:off x="76200" y="3712050"/>
            <a:ext cx="1768000" cy="1350575"/>
          </a:xfrm>
          <a:prstGeom prst="rect">
            <a:avLst/>
          </a:prstGeom>
          <a:noFill/>
          <a:ln>
            <a:noFill/>
          </a:ln>
        </p:spPr>
      </p:pic>
      <p:grpSp>
        <p:nvGrpSpPr>
          <p:cNvPr id="19" name="Grupo 18">
            <a:extLst>
              <a:ext uri="{FF2B5EF4-FFF2-40B4-BE49-F238E27FC236}">
                <a16:creationId xmlns:a16="http://schemas.microsoft.com/office/drawing/2014/main" id="{F28BD4D5-0531-4720-B260-208030B2B20F}"/>
              </a:ext>
            </a:extLst>
          </p:cNvPr>
          <p:cNvGrpSpPr/>
          <p:nvPr/>
        </p:nvGrpSpPr>
        <p:grpSpPr>
          <a:xfrm>
            <a:off x="731748" y="97842"/>
            <a:ext cx="2224903" cy="772785"/>
            <a:chOff x="360632" y="151387"/>
            <a:chExt cx="2224903" cy="772785"/>
          </a:xfrm>
        </p:grpSpPr>
        <p:sp>
          <p:nvSpPr>
            <p:cNvPr id="20" name="Google Shape;1565;p31">
              <a:extLst>
                <a:ext uri="{FF2B5EF4-FFF2-40B4-BE49-F238E27FC236}">
                  <a16:creationId xmlns:a16="http://schemas.microsoft.com/office/drawing/2014/main" id="{1BDC9C0B-0101-49DF-840D-449997310D2B}"/>
                </a:ext>
              </a:extLst>
            </p:cNvPr>
            <p:cNvSpPr txBox="1">
              <a:spLocks/>
            </p:cNvSpPr>
            <p:nvPr/>
          </p:nvSpPr>
          <p:spPr>
            <a:xfrm>
              <a:off x="1263303" y="520052"/>
              <a:ext cx="1322232" cy="404120"/>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1pPr>
              <a:lvl2pPr marR="0" lvl="1"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2pPr>
              <a:lvl3pPr marR="0" lvl="2"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3pPr>
              <a:lvl4pPr marR="0" lvl="3"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4pPr>
              <a:lvl5pPr marR="0" lvl="4"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5pPr>
              <a:lvl6pPr marR="0" lvl="5"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6pPr>
              <a:lvl7pPr marR="0" lvl="6"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7pPr>
              <a:lvl8pPr marR="0" lvl="7"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8pPr>
              <a:lvl9pPr marR="0" lvl="8"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9pPr>
            </a:lstStyle>
            <a:p>
              <a:pPr algn="ctr"/>
              <a:r>
                <a:rPr lang="es-EC" sz="1000" dirty="0">
                  <a:solidFill>
                    <a:srgbClr val="002060"/>
                  </a:solidFill>
                </a:rPr>
                <a:t>RENDICIÓN DE </a:t>
              </a:r>
            </a:p>
            <a:p>
              <a:pPr algn="ctr"/>
              <a:r>
                <a:rPr lang="es-EC" sz="1000" dirty="0">
                  <a:solidFill>
                    <a:srgbClr val="002060"/>
                  </a:solidFill>
                </a:rPr>
                <a:t>CUENTAS </a:t>
              </a:r>
              <a:r>
                <a:rPr lang="es-EC" sz="1000" b="0" dirty="0">
                  <a:solidFill>
                    <a:srgbClr val="002060"/>
                  </a:solidFill>
                </a:rPr>
                <a:t>2024</a:t>
              </a:r>
            </a:p>
          </p:txBody>
        </p:sp>
        <p:pic>
          <p:nvPicPr>
            <p:cNvPr id="21" name="Imagen 20">
              <a:extLst>
                <a:ext uri="{FF2B5EF4-FFF2-40B4-BE49-F238E27FC236}">
                  <a16:creationId xmlns:a16="http://schemas.microsoft.com/office/drawing/2014/main" id="{709BAEFB-7BFE-4682-815E-56C530839E95}"/>
                </a:ext>
              </a:extLst>
            </p:cNvPr>
            <p:cNvPicPr>
              <a:picLocks noChangeAspect="1"/>
            </p:cNvPicPr>
            <p:nvPr/>
          </p:nvPicPr>
          <p:blipFill>
            <a:blip r:embed="rId4"/>
            <a:stretch>
              <a:fillRect/>
            </a:stretch>
          </p:blipFill>
          <p:spPr>
            <a:xfrm>
              <a:off x="360632" y="151387"/>
              <a:ext cx="1228884" cy="737330"/>
            </a:xfrm>
            <a:prstGeom prst="rect">
              <a:avLst/>
            </a:prstGeom>
          </p:spPr>
        </p:pic>
      </p:grpSp>
      <p:sp>
        <p:nvSpPr>
          <p:cNvPr id="25" name="Google Shape;386;p41">
            <a:extLst>
              <a:ext uri="{FF2B5EF4-FFF2-40B4-BE49-F238E27FC236}">
                <a16:creationId xmlns:a16="http://schemas.microsoft.com/office/drawing/2014/main" id="{3947005C-2854-4C31-B906-447D1579F94A}"/>
              </a:ext>
            </a:extLst>
          </p:cNvPr>
          <p:cNvSpPr txBox="1">
            <a:spLocks noGrp="1"/>
          </p:cNvSpPr>
          <p:nvPr>
            <p:ph type="title"/>
          </p:nvPr>
        </p:nvSpPr>
        <p:spPr>
          <a:xfrm>
            <a:off x="1567632" y="1499342"/>
            <a:ext cx="6183338" cy="572700"/>
          </a:xfrm>
          <a:prstGeom prst="rect">
            <a:avLst/>
          </a:prstGeom>
        </p:spPr>
        <p:txBody>
          <a:bodyPr spcFirstLastPara="1" wrap="square" lIns="91425" tIns="91425" rIns="91425" bIns="91425" anchor="t" anchorCtr="0">
            <a:noAutofit/>
          </a:bodyPr>
          <a:lstStyle/>
          <a:p>
            <a:pPr lvl="0"/>
            <a:r>
              <a:rPr lang="es-MX" sz="2000" dirty="0"/>
              <a:t>FUNCIONES, ATRIBUCIONES Y COMPETENCIAS</a:t>
            </a:r>
            <a:endParaRPr sz="2000" dirty="0"/>
          </a:p>
        </p:txBody>
      </p:sp>
      <p:pic>
        <p:nvPicPr>
          <p:cNvPr id="26" name="Imagen 25">
            <a:extLst>
              <a:ext uri="{FF2B5EF4-FFF2-40B4-BE49-F238E27FC236}">
                <a16:creationId xmlns:a16="http://schemas.microsoft.com/office/drawing/2014/main" id="{3CEE4B6A-1BDC-4498-B92C-54BCA657D598}"/>
              </a:ext>
            </a:extLst>
          </p:cNvPr>
          <p:cNvPicPr>
            <a:picLocks noChangeAspect="1"/>
          </p:cNvPicPr>
          <p:nvPr/>
        </p:nvPicPr>
        <p:blipFill rotWithShape="1">
          <a:blip r:embed="rId5">
            <a:clrChange>
              <a:clrFrom>
                <a:srgbClr val="FFFFFF"/>
              </a:clrFrom>
              <a:clrTo>
                <a:srgbClr val="FFFFFF">
                  <a:alpha val="0"/>
                </a:srgbClr>
              </a:clrTo>
            </a:clrChange>
          </a:blip>
          <a:srcRect l="23835" t="32115" r="22939" b="29892"/>
          <a:stretch/>
        </p:blipFill>
        <p:spPr>
          <a:xfrm>
            <a:off x="3716677" y="4185808"/>
            <a:ext cx="1535033" cy="574079"/>
          </a:xfrm>
          <a:prstGeom prst="rect">
            <a:avLst/>
          </a:prstGeom>
        </p:spPr>
      </p:pic>
      <p:sp>
        <p:nvSpPr>
          <p:cNvPr id="43" name="Google Shape;388;p41">
            <a:extLst>
              <a:ext uri="{FF2B5EF4-FFF2-40B4-BE49-F238E27FC236}">
                <a16:creationId xmlns:a16="http://schemas.microsoft.com/office/drawing/2014/main" id="{E5230E57-6EDC-4776-88B7-2F5F6D1E061A}"/>
              </a:ext>
            </a:extLst>
          </p:cNvPr>
          <p:cNvSpPr txBox="1">
            <a:spLocks/>
          </p:cNvSpPr>
          <p:nvPr/>
        </p:nvSpPr>
        <p:spPr>
          <a:xfrm>
            <a:off x="2796234" y="2571750"/>
            <a:ext cx="4568973" cy="572700"/>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dk1"/>
              </a:buClr>
              <a:buSzPts val="3000"/>
              <a:buFont typeface="Poppins"/>
              <a:buNone/>
              <a:defRPr sz="3000" b="1" i="0" u="none" strike="noStrike" cap="none">
                <a:solidFill>
                  <a:schemeClr val="dk1"/>
                </a:solidFill>
                <a:latin typeface="Poppins"/>
                <a:ea typeface="Poppins"/>
                <a:cs typeface="Poppins"/>
                <a:sym typeface="Poppins"/>
              </a:defRPr>
            </a:lvl1pPr>
            <a:lvl2pPr marR="0" lvl="1" algn="l" rtl="0">
              <a:lnSpc>
                <a:spcPct val="100000"/>
              </a:lnSpc>
              <a:spcBef>
                <a:spcPts val="0"/>
              </a:spcBef>
              <a:spcAft>
                <a:spcPts val="0"/>
              </a:spcAft>
              <a:buClr>
                <a:schemeClr val="dk1"/>
              </a:buClr>
              <a:buSzPts val="3000"/>
              <a:buFont typeface="Poppins"/>
              <a:buNone/>
              <a:defRPr sz="3000" b="1" i="0" u="none" strike="noStrike" cap="none">
                <a:solidFill>
                  <a:schemeClr val="dk1"/>
                </a:solidFill>
                <a:latin typeface="Poppins"/>
                <a:ea typeface="Poppins"/>
                <a:cs typeface="Poppins"/>
                <a:sym typeface="Poppins"/>
              </a:defRPr>
            </a:lvl2pPr>
            <a:lvl3pPr marR="0" lvl="2" algn="l" rtl="0">
              <a:lnSpc>
                <a:spcPct val="100000"/>
              </a:lnSpc>
              <a:spcBef>
                <a:spcPts val="0"/>
              </a:spcBef>
              <a:spcAft>
                <a:spcPts val="0"/>
              </a:spcAft>
              <a:buClr>
                <a:schemeClr val="dk1"/>
              </a:buClr>
              <a:buSzPts val="3000"/>
              <a:buFont typeface="Poppins"/>
              <a:buNone/>
              <a:defRPr sz="3000" b="1" i="0" u="none" strike="noStrike" cap="none">
                <a:solidFill>
                  <a:schemeClr val="dk1"/>
                </a:solidFill>
                <a:latin typeface="Poppins"/>
                <a:ea typeface="Poppins"/>
                <a:cs typeface="Poppins"/>
                <a:sym typeface="Poppins"/>
              </a:defRPr>
            </a:lvl3pPr>
            <a:lvl4pPr marR="0" lvl="3" algn="l" rtl="0">
              <a:lnSpc>
                <a:spcPct val="100000"/>
              </a:lnSpc>
              <a:spcBef>
                <a:spcPts val="0"/>
              </a:spcBef>
              <a:spcAft>
                <a:spcPts val="0"/>
              </a:spcAft>
              <a:buClr>
                <a:schemeClr val="dk1"/>
              </a:buClr>
              <a:buSzPts val="3000"/>
              <a:buFont typeface="Poppins"/>
              <a:buNone/>
              <a:defRPr sz="3000" b="1" i="0" u="none" strike="noStrike" cap="none">
                <a:solidFill>
                  <a:schemeClr val="dk1"/>
                </a:solidFill>
                <a:latin typeface="Poppins"/>
                <a:ea typeface="Poppins"/>
                <a:cs typeface="Poppins"/>
                <a:sym typeface="Poppins"/>
              </a:defRPr>
            </a:lvl4pPr>
            <a:lvl5pPr marR="0" lvl="4" algn="l" rtl="0">
              <a:lnSpc>
                <a:spcPct val="100000"/>
              </a:lnSpc>
              <a:spcBef>
                <a:spcPts val="0"/>
              </a:spcBef>
              <a:spcAft>
                <a:spcPts val="0"/>
              </a:spcAft>
              <a:buClr>
                <a:schemeClr val="dk1"/>
              </a:buClr>
              <a:buSzPts val="3000"/>
              <a:buFont typeface="Poppins"/>
              <a:buNone/>
              <a:defRPr sz="3000" b="1" i="0" u="none" strike="noStrike" cap="none">
                <a:solidFill>
                  <a:schemeClr val="dk1"/>
                </a:solidFill>
                <a:latin typeface="Poppins"/>
                <a:ea typeface="Poppins"/>
                <a:cs typeface="Poppins"/>
                <a:sym typeface="Poppins"/>
              </a:defRPr>
            </a:lvl5pPr>
            <a:lvl6pPr marR="0" lvl="5" algn="l" rtl="0">
              <a:lnSpc>
                <a:spcPct val="100000"/>
              </a:lnSpc>
              <a:spcBef>
                <a:spcPts val="0"/>
              </a:spcBef>
              <a:spcAft>
                <a:spcPts val="0"/>
              </a:spcAft>
              <a:buClr>
                <a:schemeClr val="dk1"/>
              </a:buClr>
              <a:buSzPts val="3000"/>
              <a:buFont typeface="Poppins"/>
              <a:buNone/>
              <a:defRPr sz="3000" b="1" i="0" u="none" strike="noStrike" cap="none">
                <a:solidFill>
                  <a:schemeClr val="dk1"/>
                </a:solidFill>
                <a:latin typeface="Poppins"/>
                <a:ea typeface="Poppins"/>
                <a:cs typeface="Poppins"/>
                <a:sym typeface="Poppins"/>
              </a:defRPr>
            </a:lvl6pPr>
            <a:lvl7pPr marR="0" lvl="6" algn="l" rtl="0">
              <a:lnSpc>
                <a:spcPct val="100000"/>
              </a:lnSpc>
              <a:spcBef>
                <a:spcPts val="0"/>
              </a:spcBef>
              <a:spcAft>
                <a:spcPts val="0"/>
              </a:spcAft>
              <a:buClr>
                <a:schemeClr val="dk1"/>
              </a:buClr>
              <a:buSzPts val="3000"/>
              <a:buFont typeface="Poppins"/>
              <a:buNone/>
              <a:defRPr sz="3000" b="1" i="0" u="none" strike="noStrike" cap="none">
                <a:solidFill>
                  <a:schemeClr val="dk1"/>
                </a:solidFill>
                <a:latin typeface="Poppins"/>
                <a:ea typeface="Poppins"/>
                <a:cs typeface="Poppins"/>
                <a:sym typeface="Poppins"/>
              </a:defRPr>
            </a:lvl7pPr>
            <a:lvl8pPr marR="0" lvl="7" algn="l" rtl="0">
              <a:lnSpc>
                <a:spcPct val="100000"/>
              </a:lnSpc>
              <a:spcBef>
                <a:spcPts val="0"/>
              </a:spcBef>
              <a:spcAft>
                <a:spcPts val="0"/>
              </a:spcAft>
              <a:buClr>
                <a:schemeClr val="dk1"/>
              </a:buClr>
              <a:buSzPts val="3000"/>
              <a:buFont typeface="Poppins"/>
              <a:buNone/>
              <a:defRPr sz="3000" b="1" i="0" u="none" strike="noStrike" cap="none">
                <a:solidFill>
                  <a:schemeClr val="dk1"/>
                </a:solidFill>
                <a:latin typeface="Poppins"/>
                <a:ea typeface="Poppins"/>
                <a:cs typeface="Poppins"/>
                <a:sym typeface="Poppins"/>
              </a:defRPr>
            </a:lvl8pPr>
            <a:lvl9pPr marR="0" lvl="8" algn="l" rtl="0">
              <a:lnSpc>
                <a:spcPct val="100000"/>
              </a:lnSpc>
              <a:spcBef>
                <a:spcPts val="0"/>
              </a:spcBef>
              <a:spcAft>
                <a:spcPts val="0"/>
              </a:spcAft>
              <a:buClr>
                <a:schemeClr val="dk1"/>
              </a:buClr>
              <a:buSzPts val="3000"/>
              <a:buFont typeface="Poppins"/>
              <a:buNone/>
              <a:defRPr sz="3000" b="1" i="0" u="none" strike="noStrike" cap="none">
                <a:solidFill>
                  <a:schemeClr val="dk1"/>
                </a:solidFill>
                <a:latin typeface="Poppins"/>
                <a:ea typeface="Poppins"/>
                <a:cs typeface="Poppins"/>
                <a:sym typeface="Poppins"/>
              </a:defRPr>
            </a:lvl9pPr>
          </a:lstStyle>
          <a:p>
            <a:pPr algn="just"/>
            <a:r>
              <a:rPr lang="es-MX" sz="1400" b="0" dirty="0"/>
              <a:t>a) Intervenir con voz y voto en las sesiones y deliberaciones de la junta parroquial rural.</a:t>
            </a:r>
          </a:p>
        </p:txBody>
      </p:sp>
      <p:grpSp>
        <p:nvGrpSpPr>
          <p:cNvPr id="44" name="Grupo 43">
            <a:extLst>
              <a:ext uri="{FF2B5EF4-FFF2-40B4-BE49-F238E27FC236}">
                <a16:creationId xmlns:a16="http://schemas.microsoft.com/office/drawing/2014/main" id="{69A5DDD3-C24E-4B2C-9098-2778C084D028}"/>
              </a:ext>
            </a:extLst>
          </p:cNvPr>
          <p:cNvGrpSpPr/>
          <p:nvPr/>
        </p:nvGrpSpPr>
        <p:grpSpPr>
          <a:xfrm>
            <a:off x="1755502" y="2418688"/>
            <a:ext cx="903900" cy="903900"/>
            <a:chOff x="803400" y="1649136"/>
            <a:chExt cx="903900" cy="903900"/>
          </a:xfrm>
        </p:grpSpPr>
        <p:sp>
          <p:nvSpPr>
            <p:cNvPr id="45" name="Google Shape;383;p41">
              <a:extLst>
                <a:ext uri="{FF2B5EF4-FFF2-40B4-BE49-F238E27FC236}">
                  <a16:creationId xmlns:a16="http://schemas.microsoft.com/office/drawing/2014/main" id="{3394E3C1-1102-4D02-9CDD-3F136642D620}"/>
                </a:ext>
              </a:extLst>
            </p:cNvPr>
            <p:cNvSpPr/>
            <p:nvPr/>
          </p:nvSpPr>
          <p:spPr>
            <a:xfrm>
              <a:off x="803400" y="1649136"/>
              <a:ext cx="903900" cy="903900"/>
            </a:xfrm>
            <a:prstGeom prst="rect">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Poppins"/>
                <a:ea typeface="Poppins"/>
                <a:cs typeface="Poppins"/>
                <a:sym typeface="Poppins"/>
              </a:endParaRPr>
            </a:p>
          </p:txBody>
        </p:sp>
        <p:pic>
          <p:nvPicPr>
            <p:cNvPr id="46" name="Gráfico 45" descr="Marketing">
              <a:extLst>
                <a:ext uri="{FF2B5EF4-FFF2-40B4-BE49-F238E27FC236}">
                  <a16:creationId xmlns:a16="http://schemas.microsoft.com/office/drawing/2014/main" id="{2C898378-0099-4E41-BD07-AC67429CBEDD}"/>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40232" y="1737505"/>
              <a:ext cx="727162" cy="727162"/>
            </a:xfrm>
            <a:prstGeom prst="rect">
              <a:avLst/>
            </a:prstGeom>
          </p:spPr>
        </p:pic>
      </p:grpSp>
    </p:spTree>
    <p:extLst>
      <p:ext uri="{BB962C8B-B14F-4D97-AF65-F5344CB8AC3E}">
        <p14:creationId xmlns:p14="http://schemas.microsoft.com/office/powerpoint/2010/main" val="2679826754"/>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361"/>
        <p:cNvGrpSpPr/>
        <p:nvPr/>
      </p:nvGrpSpPr>
      <p:grpSpPr>
        <a:xfrm>
          <a:off x="0" y="0"/>
          <a:ext cx="0" cy="0"/>
          <a:chOff x="0" y="0"/>
          <a:chExt cx="0" cy="0"/>
        </a:xfrm>
      </p:grpSpPr>
      <p:pic>
        <p:nvPicPr>
          <p:cNvPr id="362" name="Google Shape;362;p38"/>
          <p:cNvPicPr preferRelativeResize="0">
            <a:picLocks noGrp="1"/>
          </p:cNvPicPr>
          <p:nvPr>
            <p:ph type="pic" idx="2"/>
          </p:nvPr>
        </p:nvPicPr>
        <p:blipFill rotWithShape="1">
          <a:blip r:embed="rId3"/>
          <a:srcRect l="1" t="22935" r="2"/>
          <a:stretch/>
        </p:blipFill>
        <p:spPr>
          <a:xfrm>
            <a:off x="5017325" y="1707540"/>
            <a:ext cx="3779938" cy="2928937"/>
          </a:xfrm>
          <a:prstGeom prst="wedgeRoundRectCallout">
            <a:avLst>
              <a:gd name="adj1" fmla="val -38787"/>
              <a:gd name="adj2" fmla="val -59207"/>
              <a:gd name="adj3" fmla="val 16667"/>
            </a:avLst>
          </a:prstGeom>
          <a:ln w="38100">
            <a:solidFill>
              <a:schemeClr val="bg2"/>
            </a:solidFill>
          </a:ln>
        </p:spPr>
      </p:pic>
      <p:grpSp>
        <p:nvGrpSpPr>
          <p:cNvPr id="5" name="Grupo 4">
            <a:extLst>
              <a:ext uri="{FF2B5EF4-FFF2-40B4-BE49-F238E27FC236}">
                <a16:creationId xmlns:a16="http://schemas.microsoft.com/office/drawing/2014/main" id="{DF0D44E6-345A-45F4-8596-16ED45163CCA}"/>
              </a:ext>
            </a:extLst>
          </p:cNvPr>
          <p:cNvGrpSpPr/>
          <p:nvPr/>
        </p:nvGrpSpPr>
        <p:grpSpPr>
          <a:xfrm>
            <a:off x="6292852" y="50958"/>
            <a:ext cx="2224903" cy="772785"/>
            <a:chOff x="360632" y="151387"/>
            <a:chExt cx="2224903" cy="772785"/>
          </a:xfrm>
        </p:grpSpPr>
        <p:sp>
          <p:nvSpPr>
            <p:cNvPr id="6" name="Google Shape;1565;p31">
              <a:extLst>
                <a:ext uri="{FF2B5EF4-FFF2-40B4-BE49-F238E27FC236}">
                  <a16:creationId xmlns:a16="http://schemas.microsoft.com/office/drawing/2014/main" id="{467FF8A7-2302-4614-9013-B064DEE6EBAE}"/>
                </a:ext>
              </a:extLst>
            </p:cNvPr>
            <p:cNvSpPr txBox="1">
              <a:spLocks/>
            </p:cNvSpPr>
            <p:nvPr/>
          </p:nvSpPr>
          <p:spPr>
            <a:xfrm>
              <a:off x="1263303" y="520052"/>
              <a:ext cx="1322232" cy="404120"/>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1pPr>
              <a:lvl2pPr marR="0" lvl="1"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2pPr>
              <a:lvl3pPr marR="0" lvl="2"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3pPr>
              <a:lvl4pPr marR="0" lvl="3"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4pPr>
              <a:lvl5pPr marR="0" lvl="4"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5pPr>
              <a:lvl6pPr marR="0" lvl="5"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6pPr>
              <a:lvl7pPr marR="0" lvl="6"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7pPr>
              <a:lvl8pPr marR="0" lvl="7"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8pPr>
              <a:lvl9pPr marR="0" lvl="8"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9pPr>
            </a:lstStyle>
            <a:p>
              <a:pPr algn="ctr"/>
              <a:r>
                <a:rPr lang="es-EC" sz="1000" dirty="0">
                  <a:solidFill>
                    <a:srgbClr val="002060"/>
                  </a:solidFill>
                </a:rPr>
                <a:t>RENDICIÓN DE </a:t>
              </a:r>
            </a:p>
            <a:p>
              <a:pPr algn="ctr"/>
              <a:r>
                <a:rPr lang="es-EC" sz="1000" dirty="0">
                  <a:solidFill>
                    <a:srgbClr val="002060"/>
                  </a:solidFill>
                </a:rPr>
                <a:t>CUENTAS </a:t>
              </a:r>
              <a:r>
                <a:rPr lang="es-EC" sz="1000" b="0" dirty="0">
                  <a:solidFill>
                    <a:srgbClr val="002060"/>
                  </a:solidFill>
                </a:rPr>
                <a:t>2024</a:t>
              </a:r>
            </a:p>
          </p:txBody>
        </p:sp>
        <p:pic>
          <p:nvPicPr>
            <p:cNvPr id="7" name="Imagen 6">
              <a:extLst>
                <a:ext uri="{FF2B5EF4-FFF2-40B4-BE49-F238E27FC236}">
                  <a16:creationId xmlns:a16="http://schemas.microsoft.com/office/drawing/2014/main" id="{A2C4C948-359C-4A4E-8D9B-63C9FF89EC21}"/>
                </a:ext>
              </a:extLst>
            </p:cNvPr>
            <p:cNvPicPr>
              <a:picLocks noChangeAspect="1"/>
            </p:cNvPicPr>
            <p:nvPr/>
          </p:nvPicPr>
          <p:blipFill>
            <a:blip r:embed="rId4"/>
            <a:stretch>
              <a:fillRect/>
            </a:stretch>
          </p:blipFill>
          <p:spPr>
            <a:xfrm>
              <a:off x="360632" y="151387"/>
              <a:ext cx="1228884" cy="737330"/>
            </a:xfrm>
            <a:prstGeom prst="rect">
              <a:avLst/>
            </a:prstGeom>
          </p:spPr>
        </p:pic>
      </p:grpSp>
      <p:pic>
        <p:nvPicPr>
          <p:cNvPr id="8" name="Imagen 7">
            <a:extLst>
              <a:ext uri="{FF2B5EF4-FFF2-40B4-BE49-F238E27FC236}">
                <a16:creationId xmlns:a16="http://schemas.microsoft.com/office/drawing/2014/main" id="{D9BBEA92-F2BB-47E1-9EF9-B8FBDB0C9600}"/>
              </a:ext>
            </a:extLst>
          </p:cNvPr>
          <p:cNvPicPr>
            <a:picLocks noChangeAspect="1"/>
          </p:cNvPicPr>
          <p:nvPr/>
        </p:nvPicPr>
        <p:blipFill rotWithShape="1">
          <a:blip r:embed="rId5">
            <a:clrChange>
              <a:clrFrom>
                <a:srgbClr val="FFFFFF"/>
              </a:clrFrom>
              <a:clrTo>
                <a:srgbClr val="FFFFFF">
                  <a:alpha val="0"/>
                </a:srgbClr>
              </a:clrTo>
            </a:clrChange>
            <a:biLevel thresh="25000"/>
          </a:blip>
          <a:srcRect l="23835" t="32115" r="22939" b="29892"/>
          <a:stretch/>
        </p:blipFill>
        <p:spPr>
          <a:xfrm>
            <a:off x="6241746" y="3999394"/>
            <a:ext cx="1535033" cy="574079"/>
          </a:xfrm>
          <a:prstGeom prst="rect">
            <a:avLst/>
          </a:prstGeom>
        </p:spPr>
      </p:pic>
      <p:sp>
        <p:nvSpPr>
          <p:cNvPr id="13" name="Google Shape;388;p41">
            <a:extLst>
              <a:ext uri="{FF2B5EF4-FFF2-40B4-BE49-F238E27FC236}">
                <a16:creationId xmlns:a16="http://schemas.microsoft.com/office/drawing/2014/main" id="{72C7CFED-A402-42D4-BBC9-AAF805F54D13}"/>
              </a:ext>
            </a:extLst>
          </p:cNvPr>
          <p:cNvSpPr txBox="1">
            <a:spLocks/>
          </p:cNvSpPr>
          <p:nvPr/>
        </p:nvSpPr>
        <p:spPr>
          <a:xfrm>
            <a:off x="2050362" y="0"/>
            <a:ext cx="3295491" cy="572700"/>
          </a:xfrm>
          <a:prstGeom prst="rect">
            <a:avLst/>
          </a:prstGeom>
          <a:noFill/>
          <a:ln>
            <a:noFill/>
          </a:ln>
        </p:spPr>
        <p:txBody>
          <a:bodyPr spcFirstLastPara="1" wrap="square" lIns="91425" tIns="91425" rIns="91425" bIns="91425" anchor="ctr" anchorCtr="0">
            <a:noAutofit/>
          </a:bodyPr>
          <a:lstStyle/>
          <a:p>
            <a:pPr algn="just">
              <a:buClrTx/>
              <a:buFontTx/>
            </a:pPr>
            <a:r>
              <a:rPr lang="es-MX" sz="1200" i="1" dirty="0">
                <a:solidFill>
                  <a:schemeClr val="bg1"/>
                </a:solidFill>
                <a:effectLst>
                  <a:outerShdw blurRad="38100" dist="38100" dir="2700000" algn="tl">
                    <a:srgbClr val="000000">
                      <a:alpha val="43137"/>
                    </a:srgbClr>
                  </a:outerShdw>
                </a:effectLst>
              </a:rPr>
              <a:t>a) Intervenir con voz y voto en las sesiones y deliberaciones de la junta parroquial rural.</a:t>
            </a:r>
          </a:p>
        </p:txBody>
      </p:sp>
      <p:sp>
        <p:nvSpPr>
          <p:cNvPr id="10" name="Rectángulo 9">
            <a:extLst>
              <a:ext uri="{FF2B5EF4-FFF2-40B4-BE49-F238E27FC236}">
                <a16:creationId xmlns:a16="http://schemas.microsoft.com/office/drawing/2014/main" id="{45F8969C-9FD3-4FC9-B738-71365F3E9204}"/>
              </a:ext>
            </a:extLst>
          </p:cNvPr>
          <p:cNvSpPr/>
          <p:nvPr/>
        </p:nvSpPr>
        <p:spPr>
          <a:xfrm>
            <a:off x="1134963" y="898725"/>
            <a:ext cx="4830537" cy="543162"/>
          </a:xfrm>
          <a:prstGeom prst="rect">
            <a:avLst/>
          </a:prstGeom>
        </p:spPr>
        <p:txBody>
          <a:bodyPr wrap="square">
            <a:spAutoFit/>
          </a:bodyPr>
          <a:lstStyle/>
          <a:p>
            <a:pPr lvl="0" algn="just">
              <a:lnSpc>
                <a:spcPct val="107000"/>
              </a:lnSpc>
            </a:pPr>
            <a:r>
              <a:rPr lang="es-EC" b="1" kern="100" dirty="0">
                <a:latin typeface="Calibri" panose="020F0502020204030204" pitchFamily="34" charset="0"/>
                <a:ea typeface="Calibri" panose="020F0502020204030204" pitchFamily="34" charset="0"/>
                <a:cs typeface="Times New Roman" panose="02020603050405020304" pitchFamily="18" charset="0"/>
              </a:rPr>
              <a:t>Sesiones ordinarias </a:t>
            </a:r>
            <a:r>
              <a:rPr lang="es-EC" kern="100" dirty="0">
                <a:latin typeface="Calibri" panose="020F0502020204030204" pitchFamily="34" charset="0"/>
                <a:ea typeface="Calibri" panose="020F0502020204030204" pitchFamily="34" charset="0"/>
                <a:cs typeface="Times New Roman" panose="02020603050405020304" pitchFamily="18" charset="0"/>
              </a:rPr>
              <a:t>realizadas en el 2024, total de </a:t>
            </a:r>
            <a:r>
              <a:rPr lang="es-EC" b="1" kern="100" dirty="0">
                <a:latin typeface="Calibri" panose="020F0502020204030204" pitchFamily="34" charset="0"/>
                <a:ea typeface="Calibri" panose="020F0502020204030204" pitchFamily="34" charset="0"/>
                <a:cs typeface="Times New Roman" panose="02020603050405020304" pitchFamily="18" charset="0"/>
              </a:rPr>
              <a:t>24</a:t>
            </a:r>
            <a:endParaRPr lang="es-EC" kern="100" dirty="0">
              <a:latin typeface="Calibri" panose="020F0502020204030204" pitchFamily="34" charset="0"/>
              <a:ea typeface="Calibri" panose="020F0502020204030204" pitchFamily="34" charset="0"/>
              <a:cs typeface="Times New Roman" panose="02020603050405020304" pitchFamily="18" charset="0"/>
            </a:endParaRPr>
          </a:p>
          <a:p>
            <a:pPr lvl="0" algn="just">
              <a:lnSpc>
                <a:spcPct val="107000"/>
              </a:lnSpc>
              <a:spcAft>
                <a:spcPts val="800"/>
              </a:spcAft>
            </a:pPr>
            <a:r>
              <a:rPr lang="es-EC" b="1" kern="100" dirty="0">
                <a:latin typeface="Calibri" panose="020F0502020204030204" pitchFamily="34" charset="0"/>
                <a:ea typeface="Calibri" panose="020F0502020204030204" pitchFamily="34" charset="0"/>
                <a:cs typeface="Times New Roman" panose="02020603050405020304" pitchFamily="18" charset="0"/>
              </a:rPr>
              <a:t>Sesiones extraordinarias </a:t>
            </a:r>
            <a:r>
              <a:rPr lang="es-EC" kern="100" dirty="0">
                <a:latin typeface="Calibri" panose="020F0502020204030204" pitchFamily="34" charset="0"/>
                <a:ea typeface="Calibri" panose="020F0502020204030204" pitchFamily="34" charset="0"/>
                <a:cs typeface="Times New Roman" panose="02020603050405020304" pitchFamily="18" charset="0"/>
              </a:rPr>
              <a:t>realizadas en el 2024, un total de </a:t>
            </a:r>
            <a:r>
              <a:rPr lang="es-EC" b="1" kern="100" dirty="0">
                <a:latin typeface="Calibri" panose="020F0502020204030204" pitchFamily="34" charset="0"/>
                <a:ea typeface="Calibri" panose="020F0502020204030204" pitchFamily="34" charset="0"/>
                <a:cs typeface="Times New Roman" panose="02020603050405020304" pitchFamily="18" charset="0"/>
              </a:rPr>
              <a:t>3</a:t>
            </a:r>
            <a:endParaRPr lang="es-EC" kern="100" dirty="0">
              <a:latin typeface="Calibri" panose="020F0502020204030204" pitchFamily="34" charset="0"/>
              <a:ea typeface="Calibri" panose="020F0502020204030204" pitchFamily="34" charset="0"/>
              <a:cs typeface="Times New Roman" panose="02020603050405020304" pitchFamily="18" charset="0"/>
            </a:endParaRPr>
          </a:p>
        </p:txBody>
      </p:sp>
      <p:pic>
        <p:nvPicPr>
          <p:cNvPr id="12" name="Gráfico 11" descr="Reseña de cliente RTL">
            <a:extLst>
              <a:ext uri="{FF2B5EF4-FFF2-40B4-BE49-F238E27FC236}">
                <a16:creationId xmlns:a16="http://schemas.microsoft.com/office/drawing/2014/main" id="{C806E683-2E68-492A-ABB9-3FA90EAAD063}"/>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286819" y="713106"/>
            <a:ext cx="914400" cy="914400"/>
          </a:xfrm>
          <a:prstGeom prst="rect">
            <a:avLst/>
          </a:prstGeom>
        </p:spPr>
      </p:pic>
      <p:sp>
        <p:nvSpPr>
          <p:cNvPr id="17" name="Rectángulo 16">
            <a:extLst>
              <a:ext uri="{FF2B5EF4-FFF2-40B4-BE49-F238E27FC236}">
                <a16:creationId xmlns:a16="http://schemas.microsoft.com/office/drawing/2014/main" id="{BC4C236E-BF0B-4878-B53F-8E9DE31AFE3D}"/>
              </a:ext>
            </a:extLst>
          </p:cNvPr>
          <p:cNvSpPr/>
          <p:nvPr/>
        </p:nvSpPr>
        <p:spPr>
          <a:xfrm>
            <a:off x="346737" y="1813125"/>
            <a:ext cx="4279106" cy="773673"/>
          </a:xfrm>
          <a:prstGeom prst="rect">
            <a:avLst/>
          </a:prstGeom>
        </p:spPr>
        <p:txBody>
          <a:bodyPr wrap="square">
            <a:spAutoFit/>
          </a:bodyPr>
          <a:lstStyle/>
          <a:p>
            <a:pPr algn="just">
              <a:lnSpc>
                <a:spcPct val="107000"/>
              </a:lnSpc>
              <a:spcAft>
                <a:spcPts val="800"/>
              </a:spcAft>
            </a:pPr>
            <a:r>
              <a:rPr lang="es-EC" b="1" kern="100" dirty="0">
                <a:solidFill>
                  <a:srgbClr val="FF0000"/>
                </a:solidFill>
                <a:latin typeface="Calibri" panose="020F0502020204030204" pitchFamily="34" charset="0"/>
                <a:ea typeface="Calibri" panose="020F0502020204030204" pitchFamily="34" charset="0"/>
                <a:cs typeface="Times New Roman" panose="02020603050405020304" pitchFamily="18" charset="0"/>
              </a:rPr>
              <a:t>Sesión ordinaria #1.- </a:t>
            </a:r>
            <a:r>
              <a:rPr lang="es-EC" b="1" kern="100" dirty="0">
                <a:latin typeface="Calibri" panose="020F0502020204030204" pitchFamily="34" charset="0"/>
                <a:ea typeface="Calibri" panose="020F0502020204030204" pitchFamily="34" charset="0"/>
                <a:cs typeface="Times New Roman" panose="02020603050405020304" pitchFamily="18" charset="0"/>
              </a:rPr>
              <a:t>análisis sobre la petición de renovación de convenio para la prestación de servicios bancarios del cajero automático del banco del pacifico.</a:t>
            </a:r>
            <a:endParaRPr lang="es-EC" kern="100" dirty="0">
              <a:latin typeface="Calibri" panose="020F0502020204030204" pitchFamily="34" charset="0"/>
              <a:ea typeface="Calibri" panose="020F0502020204030204" pitchFamily="34" charset="0"/>
              <a:cs typeface="Times New Roman" panose="02020603050405020304" pitchFamily="18" charset="0"/>
            </a:endParaRPr>
          </a:p>
        </p:txBody>
      </p:sp>
      <p:sp>
        <p:nvSpPr>
          <p:cNvPr id="18" name="Rectángulo 17">
            <a:extLst>
              <a:ext uri="{FF2B5EF4-FFF2-40B4-BE49-F238E27FC236}">
                <a16:creationId xmlns:a16="http://schemas.microsoft.com/office/drawing/2014/main" id="{36A7F947-DC6C-4A11-ADF9-C9D7B56B6320}"/>
              </a:ext>
            </a:extLst>
          </p:cNvPr>
          <p:cNvSpPr/>
          <p:nvPr/>
        </p:nvSpPr>
        <p:spPr>
          <a:xfrm>
            <a:off x="346737" y="2743370"/>
            <a:ext cx="4225263" cy="773673"/>
          </a:xfrm>
          <a:prstGeom prst="rect">
            <a:avLst/>
          </a:prstGeom>
        </p:spPr>
        <p:txBody>
          <a:bodyPr wrap="square">
            <a:spAutoFit/>
          </a:bodyPr>
          <a:lstStyle/>
          <a:p>
            <a:pPr algn="just">
              <a:lnSpc>
                <a:spcPct val="107000"/>
              </a:lnSpc>
              <a:spcAft>
                <a:spcPts val="800"/>
              </a:spcAft>
            </a:pPr>
            <a:r>
              <a:rPr lang="es-EC" b="1" kern="100" dirty="0">
                <a:solidFill>
                  <a:srgbClr val="FF0000"/>
                </a:solidFill>
                <a:latin typeface="Calibri" panose="020F0502020204030204" pitchFamily="34" charset="0"/>
                <a:ea typeface="Calibri" panose="020F0502020204030204" pitchFamily="34" charset="0"/>
                <a:cs typeface="Times New Roman" panose="02020603050405020304" pitchFamily="18" charset="0"/>
              </a:rPr>
              <a:t>Sesión ordinaria #17.- </a:t>
            </a:r>
            <a:r>
              <a:rPr lang="es-EC" b="1" kern="100" dirty="0">
                <a:latin typeface="Calibri" panose="020F0502020204030204" pitchFamily="34" charset="0"/>
                <a:ea typeface="Calibri" panose="020F0502020204030204" pitchFamily="34" charset="0"/>
                <a:cs typeface="Times New Roman" panose="02020603050405020304" pitchFamily="18" charset="0"/>
              </a:rPr>
              <a:t>conocimiento de la renovación de la fachada del cementerio general “Los Laureles de la Paz” de la parroquia Anconcito.</a:t>
            </a:r>
            <a:endParaRPr lang="es-EC" kern="100" dirty="0">
              <a:latin typeface="Calibri" panose="020F0502020204030204" pitchFamily="34" charset="0"/>
              <a:ea typeface="Calibri" panose="020F0502020204030204" pitchFamily="34" charset="0"/>
              <a:cs typeface="Times New Roman" panose="02020603050405020304" pitchFamily="18" charset="0"/>
            </a:endParaRPr>
          </a:p>
        </p:txBody>
      </p:sp>
      <p:sp>
        <p:nvSpPr>
          <p:cNvPr id="19" name="Rectángulo 18">
            <a:extLst>
              <a:ext uri="{FF2B5EF4-FFF2-40B4-BE49-F238E27FC236}">
                <a16:creationId xmlns:a16="http://schemas.microsoft.com/office/drawing/2014/main" id="{D300C08C-34D8-4547-BFB6-22139A3AD2A1}"/>
              </a:ext>
            </a:extLst>
          </p:cNvPr>
          <p:cNvSpPr/>
          <p:nvPr/>
        </p:nvSpPr>
        <p:spPr>
          <a:xfrm>
            <a:off x="346737" y="3686796"/>
            <a:ext cx="4279106" cy="1004186"/>
          </a:xfrm>
          <a:prstGeom prst="rect">
            <a:avLst/>
          </a:prstGeom>
        </p:spPr>
        <p:txBody>
          <a:bodyPr wrap="square">
            <a:spAutoFit/>
          </a:bodyPr>
          <a:lstStyle/>
          <a:p>
            <a:pPr algn="just">
              <a:lnSpc>
                <a:spcPct val="107000"/>
              </a:lnSpc>
              <a:spcAft>
                <a:spcPts val="800"/>
              </a:spcAft>
            </a:pPr>
            <a:r>
              <a:rPr lang="es-EC" b="1" kern="100" dirty="0">
                <a:solidFill>
                  <a:srgbClr val="FF0000"/>
                </a:solidFill>
                <a:latin typeface="Calibri" panose="020F0502020204030204" pitchFamily="34" charset="0"/>
                <a:ea typeface="Calibri" panose="020F0502020204030204" pitchFamily="34" charset="0"/>
                <a:cs typeface="Times New Roman" panose="02020603050405020304" pitchFamily="18" charset="0"/>
              </a:rPr>
              <a:t>Sesión ordinaria #18.- </a:t>
            </a:r>
            <a:r>
              <a:rPr lang="es-EC" b="1" kern="100" dirty="0">
                <a:latin typeface="Calibri" panose="020F0502020204030204" pitchFamily="34" charset="0"/>
                <a:ea typeface="Calibri" panose="020F0502020204030204" pitchFamily="34" charset="0"/>
                <a:cs typeface="Times New Roman" panose="02020603050405020304" pitchFamily="18" charset="0"/>
              </a:rPr>
              <a:t>conocimiento y aprobación de proyectos de niños con discapacidad, para dar cumplimiento a las metas establecidas en el PDOT 2024-2027</a:t>
            </a:r>
            <a:endParaRPr lang="es-EC" kern="100"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656830087"/>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361"/>
        <p:cNvGrpSpPr/>
        <p:nvPr/>
      </p:nvGrpSpPr>
      <p:grpSpPr>
        <a:xfrm>
          <a:off x="0" y="0"/>
          <a:ext cx="0" cy="0"/>
          <a:chOff x="0" y="0"/>
          <a:chExt cx="0" cy="0"/>
        </a:xfrm>
      </p:grpSpPr>
      <p:pic>
        <p:nvPicPr>
          <p:cNvPr id="362" name="Google Shape;362;p38"/>
          <p:cNvPicPr preferRelativeResize="0">
            <a:picLocks noGrp="1"/>
          </p:cNvPicPr>
          <p:nvPr>
            <p:ph type="pic" idx="2"/>
          </p:nvPr>
        </p:nvPicPr>
        <p:blipFill rotWithShape="1">
          <a:blip r:embed="rId3">
            <a:extLst>
              <a:ext uri="{BEBA8EAE-BF5A-486C-A8C5-ECC9F3942E4B}">
                <a14:imgProps xmlns:a14="http://schemas.microsoft.com/office/drawing/2010/main">
                  <a14:imgLayer r:embed="rId4">
                    <a14:imgEffect>
                      <a14:colorTemperature colorTemp="8800"/>
                    </a14:imgEffect>
                  </a14:imgLayer>
                </a14:imgProps>
              </a:ext>
            </a:extLst>
          </a:blip>
          <a:srcRect l="16757" t="1284" b="13948"/>
          <a:stretch/>
        </p:blipFill>
        <p:spPr>
          <a:xfrm>
            <a:off x="418175" y="1679671"/>
            <a:ext cx="3777087" cy="3416292"/>
          </a:xfrm>
          <a:prstGeom prst="ellipse">
            <a:avLst/>
          </a:prstGeom>
          <a:ln w="38100">
            <a:solidFill>
              <a:schemeClr val="bg2"/>
            </a:solidFill>
          </a:ln>
        </p:spPr>
      </p:pic>
      <p:grpSp>
        <p:nvGrpSpPr>
          <p:cNvPr id="5" name="Grupo 4">
            <a:extLst>
              <a:ext uri="{FF2B5EF4-FFF2-40B4-BE49-F238E27FC236}">
                <a16:creationId xmlns:a16="http://schemas.microsoft.com/office/drawing/2014/main" id="{DF0D44E6-345A-45F4-8596-16ED45163CCA}"/>
              </a:ext>
            </a:extLst>
          </p:cNvPr>
          <p:cNvGrpSpPr/>
          <p:nvPr/>
        </p:nvGrpSpPr>
        <p:grpSpPr>
          <a:xfrm>
            <a:off x="6292852" y="50958"/>
            <a:ext cx="2224903" cy="772785"/>
            <a:chOff x="360632" y="151387"/>
            <a:chExt cx="2224903" cy="772785"/>
          </a:xfrm>
        </p:grpSpPr>
        <p:sp>
          <p:nvSpPr>
            <p:cNvPr id="6" name="Google Shape;1565;p31">
              <a:extLst>
                <a:ext uri="{FF2B5EF4-FFF2-40B4-BE49-F238E27FC236}">
                  <a16:creationId xmlns:a16="http://schemas.microsoft.com/office/drawing/2014/main" id="{467FF8A7-2302-4614-9013-B064DEE6EBAE}"/>
                </a:ext>
              </a:extLst>
            </p:cNvPr>
            <p:cNvSpPr txBox="1">
              <a:spLocks/>
            </p:cNvSpPr>
            <p:nvPr/>
          </p:nvSpPr>
          <p:spPr>
            <a:xfrm>
              <a:off x="1263303" y="520052"/>
              <a:ext cx="1322232" cy="404120"/>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1pPr>
              <a:lvl2pPr marR="0" lvl="1"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2pPr>
              <a:lvl3pPr marR="0" lvl="2"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3pPr>
              <a:lvl4pPr marR="0" lvl="3"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4pPr>
              <a:lvl5pPr marR="0" lvl="4"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5pPr>
              <a:lvl6pPr marR="0" lvl="5"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6pPr>
              <a:lvl7pPr marR="0" lvl="6"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7pPr>
              <a:lvl8pPr marR="0" lvl="7"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8pPr>
              <a:lvl9pPr marR="0" lvl="8"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9pPr>
            </a:lstStyle>
            <a:p>
              <a:pPr algn="ctr"/>
              <a:r>
                <a:rPr lang="es-EC" sz="1000" dirty="0">
                  <a:solidFill>
                    <a:srgbClr val="002060"/>
                  </a:solidFill>
                </a:rPr>
                <a:t>RENDICIÓN DE </a:t>
              </a:r>
            </a:p>
            <a:p>
              <a:pPr algn="ctr"/>
              <a:r>
                <a:rPr lang="es-EC" sz="1000" dirty="0">
                  <a:solidFill>
                    <a:srgbClr val="002060"/>
                  </a:solidFill>
                </a:rPr>
                <a:t>CUENTAS </a:t>
              </a:r>
              <a:r>
                <a:rPr lang="es-EC" sz="1000" b="0" dirty="0">
                  <a:solidFill>
                    <a:srgbClr val="002060"/>
                  </a:solidFill>
                </a:rPr>
                <a:t>2024</a:t>
              </a:r>
            </a:p>
          </p:txBody>
        </p:sp>
        <p:pic>
          <p:nvPicPr>
            <p:cNvPr id="7" name="Imagen 6">
              <a:extLst>
                <a:ext uri="{FF2B5EF4-FFF2-40B4-BE49-F238E27FC236}">
                  <a16:creationId xmlns:a16="http://schemas.microsoft.com/office/drawing/2014/main" id="{A2C4C948-359C-4A4E-8D9B-63C9FF89EC21}"/>
                </a:ext>
              </a:extLst>
            </p:cNvPr>
            <p:cNvPicPr>
              <a:picLocks noChangeAspect="1"/>
            </p:cNvPicPr>
            <p:nvPr/>
          </p:nvPicPr>
          <p:blipFill>
            <a:blip r:embed="rId5"/>
            <a:stretch>
              <a:fillRect/>
            </a:stretch>
          </p:blipFill>
          <p:spPr>
            <a:xfrm>
              <a:off x="360632" y="151387"/>
              <a:ext cx="1228884" cy="737330"/>
            </a:xfrm>
            <a:prstGeom prst="rect">
              <a:avLst/>
            </a:prstGeom>
          </p:spPr>
        </p:pic>
      </p:grpSp>
      <p:pic>
        <p:nvPicPr>
          <p:cNvPr id="8" name="Imagen 7">
            <a:extLst>
              <a:ext uri="{FF2B5EF4-FFF2-40B4-BE49-F238E27FC236}">
                <a16:creationId xmlns:a16="http://schemas.microsoft.com/office/drawing/2014/main" id="{D9BBEA92-F2BB-47E1-9EF9-B8FBDB0C9600}"/>
              </a:ext>
            </a:extLst>
          </p:cNvPr>
          <p:cNvPicPr>
            <a:picLocks noChangeAspect="1"/>
          </p:cNvPicPr>
          <p:nvPr/>
        </p:nvPicPr>
        <p:blipFill rotWithShape="1">
          <a:blip r:embed="rId6">
            <a:clrChange>
              <a:clrFrom>
                <a:srgbClr val="FFFFFF"/>
              </a:clrFrom>
              <a:clrTo>
                <a:srgbClr val="FFFFFF">
                  <a:alpha val="0"/>
                </a:srgbClr>
              </a:clrTo>
            </a:clrChange>
            <a:biLevel thresh="25000"/>
          </a:blip>
          <a:srcRect l="23835" t="32115" r="22939" b="29892"/>
          <a:stretch/>
        </p:blipFill>
        <p:spPr>
          <a:xfrm>
            <a:off x="6241746" y="3999394"/>
            <a:ext cx="1535033" cy="574079"/>
          </a:xfrm>
          <a:prstGeom prst="rect">
            <a:avLst/>
          </a:prstGeom>
        </p:spPr>
      </p:pic>
      <p:sp>
        <p:nvSpPr>
          <p:cNvPr id="13" name="Google Shape;388;p41">
            <a:extLst>
              <a:ext uri="{FF2B5EF4-FFF2-40B4-BE49-F238E27FC236}">
                <a16:creationId xmlns:a16="http://schemas.microsoft.com/office/drawing/2014/main" id="{72C7CFED-A402-42D4-BBC9-AAF805F54D13}"/>
              </a:ext>
            </a:extLst>
          </p:cNvPr>
          <p:cNvSpPr txBox="1">
            <a:spLocks/>
          </p:cNvSpPr>
          <p:nvPr/>
        </p:nvSpPr>
        <p:spPr>
          <a:xfrm>
            <a:off x="2050362" y="0"/>
            <a:ext cx="3295491" cy="572700"/>
          </a:xfrm>
          <a:prstGeom prst="rect">
            <a:avLst/>
          </a:prstGeom>
          <a:noFill/>
          <a:ln>
            <a:noFill/>
          </a:ln>
        </p:spPr>
        <p:txBody>
          <a:bodyPr spcFirstLastPara="1" wrap="square" lIns="91425" tIns="91425" rIns="91425" bIns="91425" anchor="ctr" anchorCtr="0">
            <a:noAutofit/>
          </a:bodyPr>
          <a:lstStyle/>
          <a:p>
            <a:pPr algn="just">
              <a:buClrTx/>
              <a:buFontTx/>
            </a:pPr>
            <a:r>
              <a:rPr lang="es-MX" sz="1200" i="1" dirty="0">
                <a:solidFill>
                  <a:schemeClr val="bg1"/>
                </a:solidFill>
                <a:effectLst>
                  <a:outerShdw blurRad="38100" dist="38100" dir="2700000" algn="tl">
                    <a:srgbClr val="000000">
                      <a:alpha val="43137"/>
                    </a:srgbClr>
                  </a:outerShdw>
                </a:effectLst>
              </a:rPr>
              <a:t>a) Intervenir con voz y voto en las sesiones y deliberaciones de la junta parroquial rural.</a:t>
            </a:r>
          </a:p>
        </p:txBody>
      </p:sp>
      <p:pic>
        <p:nvPicPr>
          <p:cNvPr id="12" name="Gráfico 11" descr="Reseña de cliente RTL">
            <a:extLst>
              <a:ext uri="{FF2B5EF4-FFF2-40B4-BE49-F238E27FC236}">
                <a16:creationId xmlns:a16="http://schemas.microsoft.com/office/drawing/2014/main" id="{C806E683-2E68-492A-ABB9-3FA90EAAD063}"/>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286819" y="713106"/>
            <a:ext cx="914400" cy="914400"/>
          </a:xfrm>
          <a:prstGeom prst="rect">
            <a:avLst/>
          </a:prstGeom>
        </p:spPr>
      </p:pic>
      <p:sp>
        <p:nvSpPr>
          <p:cNvPr id="17" name="Rectángulo 16">
            <a:extLst>
              <a:ext uri="{FF2B5EF4-FFF2-40B4-BE49-F238E27FC236}">
                <a16:creationId xmlns:a16="http://schemas.microsoft.com/office/drawing/2014/main" id="{BC4C236E-BF0B-4878-B53F-8E9DE31AFE3D}"/>
              </a:ext>
            </a:extLst>
          </p:cNvPr>
          <p:cNvSpPr/>
          <p:nvPr/>
        </p:nvSpPr>
        <p:spPr>
          <a:xfrm>
            <a:off x="1201219" y="765271"/>
            <a:ext cx="4279106" cy="773673"/>
          </a:xfrm>
          <a:prstGeom prst="rect">
            <a:avLst/>
          </a:prstGeom>
        </p:spPr>
        <p:txBody>
          <a:bodyPr wrap="square">
            <a:spAutoFit/>
          </a:bodyPr>
          <a:lstStyle/>
          <a:p>
            <a:pPr algn="just">
              <a:lnSpc>
                <a:spcPct val="107000"/>
              </a:lnSpc>
              <a:spcAft>
                <a:spcPts val="800"/>
              </a:spcAft>
            </a:pPr>
            <a:r>
              <a:rPr lang="es-EC" b="1" kern="100" dirty="0">
                <a:solidFill>
                  <a:srgbClr val="FF0000"/>
                </a:solidFill>
                <a:latin typeface="Calibri" panose="020F0502020204030204" pitchFamily="34" charset="0"/>
                <a:ea typeface="Calibri" panose="020F0502020204030204" pitchFamily="34" charset="0"/>
                <a:cs typeface="Times New Roman" panose="02020603050405020304" pitchFamily="18" charset="0"/>
              </a:rPr>
              <a:t>Sesión ordinaria #1.- </a:t>
            </a:r>
            <a:r>
              <a:rPr lang="es-EC" b="1" kern="100" dirty="0">
                <a:latin typeface="Calibri" panose="020F0502020204030204" pitchFamily="34" charset="0"/>
                <a:ea typeface="Calibri" panose="020F0502020204030204" pitchFamily="34" charset="0"/>
                <a:cs typeface="Times New Roman" panose="02020603050405020304" pitchFamily="18" charset="0"/>
              </a:rPr>
              <a:t>análisis sobre la petición de renovación de convenio para la prestación de servicios bancarios del cajero automático del banco del pacifico.</a:t>
            </a:r>
            <a:endParaRPr lang="es-EC" kern="100" dirty="0">
              <a:latin typeface="Calibri" panose="020F0502020204030204" pitchFamily="34" charset="0"/>
              <a:ea typeface="Calibri" panose="020F0502020204030204" pitchFamily="34" charset="0"/>
              <a:cs typeface="Times New Roman" panose="02020603050405020304" pitchFamily="18" charset="0"/>
            </a:endParaRPr>
          </a:p>
        </p:txBody>
      </p:sp>
      <p:sp>
        <p:nvSpPr>
          <p:cNvPr id="19" name="Rectángulo 18">
            <a:extLst>
              <a:ext uri="{FF2B5EF4-FFF2-40B4-BE49-F238E27FC236}">
                <a16:creationId xmlns:a16="http://schemas.microsoft.com/office/drawing/2014/main" id="{D300C08C-34D8-4547-BFB6-22139A3AD2A1}"/>
              </a:ext>
            </a:extLst>
          </p:cNvPr>
          <p:cNvSpPr/>
          <p:nvPr/>
        </p:nvSpPr>
        <p:spPr>
          <a:xfrm>
            <a:off x="4261510" y="1839721"/>
            <a:ext cx="4279106" cy="1694310"/>
          </a:xfrm>
          <a:prstGeom prst="rect">
            <a:avLst/>
          </a:prstGeom>
        </p:spPr>
        <p:txBody>
          <a:bodyPr wrap="square">
            <a:spAutoFit/>
          </a:bodyPr>
          <a:lstStyle/>
          <a:p>
            <a:pPr algn="just">
              <a:lnSpc>
                <a:spcPct val="107000"/>
              </a:lnSpc>
              <a:spcAft>
                <a:spcPts val="800"/>
              </a:spcAft>
            </a:pPr>
            <a:r>
              <a:rPr lang="es-MX" dirty="0"/>
              <a:t>Voto a favor de mantener el cajero automático del Banco del Pacífico en nuestra comunidad, ya que representa un servicio esencial que beneficia directamente a los ciudadanos, su presencia fortalece la actividad económica local, permitiendo a comerciantes y vecinos disponer de efectivo de manera inmediata.</a:t>
            </a:r>
            <a:endParaRPr lang="es-EC" kern="100" dirty="0">
              <a:solidFill>
                <a:schemeClr val="tx1"/>
              </a:solidFill>
              <a:latin typeface="Calibri" panose="020F0502020204030204" pitchFamily="34" charset="0"/>
              <a:ea typeface="Calibri" panose="020F0502020204030204" pitchFamily="34" charset="0"/>
              <a:cs typeface="Times New Roman" panose="02020603050405020304" pitchFamily="18" charset="0"/>
            </a:endParaRPr>
          </a:p>
        </p:txBody>
      </p:sp>
      <p:sp>
        <p:nvSpPr>
          <p:cNvPr id="2" name="Rectángulo 1">
            <a:extLst>
              <a:ext uri="{FF2B5EF4-FFF2-40B4-BE49-F238E27FC236}">
                <a16:creationId xmlns:a16="http://schemas.microsoft.com/office/drawing/2014/main" id="{3B84F1BD-390F-4C18-BEC5-D02105A71E57}"/>
              </a:ext>
            </a:extLst>
          </p:cNvPr>
          <p:cNvSpPr/>
          <p:nvPr/>
        </p:nvSpPr>
        <p:spPr>
          <a:xfrm>
            <a:off x="4261510" y="3834809"/>
            <a:ext cx="3060833" cy="738664"/>
          </a:xfrm>
          <a:prstGeom prst="rect">
            <a:avLst/>
          </a:prstGeom>
        </p:spPr>
        <p:txBody>
          <a:bodyPr wrap="square">
            <a:spAutoFit/>
          </a:bodyPr>
          <a:lstStyle/>
          <a:p>
            <a:pPr algn="just"/>
            <a:r>
              <a:rPr lang="es-MX" dirty="0"/>
              <a:t>Por estas razones, considero fundamental apoyar esta propuesta en beneficio de toda la comunidad.</a:t>
            </a:r>
          </a:p>
        </p:txBody>
      </p:sp>
      <p:pic>
        <p:nvPicPr>
          <p:cNvPr id="15" name="Imagen 14">
            <a:extLst>
              <a:ext uri="{FF2B5EF4-FFF2-40B4-BE49-F238E27FC236}">
                <a16:creationId xmlns:a16="http://schemas.microsoft.com/office/drawing/2014/main" id="{9CE137A5-A94B-412E-A711-395C47B48030}"/>
              </a:ext>
            </a:extLst>
          </p:cNvPr>
          <p:cNvPicPr>
            <a:picLocks noChangeAspect="1"/>
          </p:cNvPicPr>
          <p:nvPr/>
        </p:nvPicPr>
        <p:blipFill rotWithShape="1">
          <a:blip r:embed="rId6">
            <a:clrChange>
              <a:clrFrom>
                <a:srgbClr val="FFFFFF"/>
              </a:clrFrom>
              <a:clrTo>
                <a:srgbClr val="FFFFFF">
                  <a:alpha val="0"/>
                </a:srgbClr>
              </a:clrTo>
            </a:clrChange>
            <a:biLevel thresh="25000"/>
          </a:blip>
          <a:srcRect l="23835" t="32115" r="22939" b="29892"/>
          <a:stretch/>
        </p:blipFill>
        <p:spPr>
          <a:xfrm>
            <a:off x="1450671" y="4286433"/>
            <a:ext cx="1535033" cy="574079"/>
          </a:xfrm>
          <a:prstGeom prst="rect">
            <a:avLst/>
          </a:prstGeom>
        </p:spPr>
      </p:pic>
    </p:spTree>
    <p:extLst>
      <p:ext uri="{BB962C8B-B14F-4D97-AF65-F5344CB8AC3E}">
        <p14:creationId xmlns:p14="http://schemas.microsoft.com/office/powerpoint/2010/main" val="2313042568"/>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361"/>
        <p:cNvGrpSpPr/>
        <p:nvPr/>
      </p:nvGrpSpPr>
      <p:grpSpPr>
        <a:xfrm>
          <a:off x="0" y="0"/>
          <a:ext cx="0" cy="0"/>
          <a:chOff x="0" y="0"/>
          <a:chExt cx="0" cy="0"/>
        </a:xfrm>
      </p:grpSpPr>
      <p:pic>
        <p:nvPicPr>
          <p:cNvPr id="362" name="Google Shape;362;p38"/>
          <p:cNvPicPr preferRelativeResize="0">
            <a:picLocks noGrp="1"/>
          </p:cNvPicPr>
          <p:nvPr>
            <p:ph type="pic" idx="2"/>
          </p:nvPr>
        </p:nvPicPr>
        <p:blipFill rotWithShape="1">
          <a:blip r:embed="rId3"/>
          <a:srcRect l="3397" t="19049" r="8001"/>
          <a:stretch/>
        </p:blipFill>
        <p:spPr>
          <a:xfrm>
            <a:off x="5043487" y="1754531"/>
            <a:ext cx="3800476" cy="2842320"/>
          </a:xfrm>
          <a:prstGeom prst="borderCallout1">
            <a:avLst>
              <a:gd name="adj1" fmla="val 6783"/>
              <a:gd name="adj2" fmla="val -9676"/>
              <a:gd name="adj3" fmla="val 6298"/>
              <a:gd name="adj4" fmla="val -48245"/>
            </a:avLst>
          </a:prstGeom>
          <a:ln w="38100">
            <a:solidFill>
              <a:schemeClr val="bg2"/>
            </a:solidFill>
          </a:ln>
        </p:spPr>
      </p:pic>
      <p:grpSp>
        <p:nvGrpSpPr>
          <p:cNvPr id="5" name="Grupo 4">
            <a:extLst>
              <a:ext uri="{FF2B5EF4-FFF2-40B4-BE49-F238E27FC236}">
                <a16:creationId xmlns:a16="http://schemas.microsoft.com/office/drawing/2014/main" id="{DF0D44E6-345A-45F4-8596-16ED45163CCA}"/>
              </a:ext>
            </a:extLst>
          </p:cNvPr>
          <p:cNvGrpSpPr/>
          <p:nvPr/>
        </p:nvGrpSpPr>
        <p:grpSpPr>
          <a:xfrm>
            <a:off x="6292852" y="50958"/>
            <a:ext cx="2224903" cy="772785"/>
            <a:chOff x="360632" y="151387"/>
            <a:chExt cx="2224903" cy="772785"/>
          </a:xfrm>
        </p:grpSpPr>
        <p:sp>
          <p:nvSpPr>
            <p:cNvPr id="6" name="Google Shape;1565;p31">
              <a:extLst>
                <a:ext uri="{FF2B5EF4-FFF2-40B4-BE49-F238E27FC236}">
                  <a16:creationId xmlns:a16="http://schemas.microsoft.com/office/drawing/2014/main" id="{467FF8A7-2302-4614-9013-B064DEE6EBAE}"/>
                </a:ext>
              </a:extLst>
            </p:cNvPr>
            <p:cNvSpPr txBox="1">
              <a:spLocks/>
            </p:cNvSpPr>
            <p:nvPr/>
          </p:nvSpPr>
          <p:spPr>
            <a:xfrm>
              <a:off x="1263303" y="520052"/>
              <a:ext cx="1322232" cy="404120"/>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1pPr>
              <a:lvl2pPr marR="0" lvl="1"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2pPr>
              <a:lvl3pPr marR="0" lvl="2"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3pPr>
              <a:lvl4pPr marR="0" lvl="3"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4pPr>
              <a:lvl5pPr marR="0" lvl="4"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5pPr>
              <a:lvl6pPr marR="0" lvl="5"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6pPr>
              <a:lvl7pPr marR="0" lvl="6"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7pPr>
              <a:lvl8pPr marR="0" lvl="7"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8pPr>
              <a:lvl9pPr marR="0" lvl="8"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9pPr>
            </a:lstStyle>
            <a:p>
              <a:pPr algn="ctr"/>
              <a:r>
                <a:rPr lang="es-EC" sz="1000" dirty="0">
                  <a:solidFill>
                    <a:srgbClr val="002060"/>
                  </a:solidFill>
                </a:rPr>
                <a:t>RENDICIÓN DE </a:t>
              </a:r>
            </a:p>
            <a:p>
              <a:pPr algn="ctr"/>
              <a:r>
                <a:rPr lang="es-EC" sz="1000" dirty="0">
                  <a:solidFill>
                    <a:srgbClr val="002060"/>
                  </a:solidFill>
                </a:rPr>
                <a:t>CUENTAS </a:t>
              </a:r>
              <a:r>
                <a:rPr lang="es-EC" sz="1000" b="0" dirty="0">
                  <a:solidFill>
                    <a:srgbClr val="002060"/>
                  </a:solidFill>
                </a:rPr>
                <a:t>2024</a:t>
              </a:r>
            </a:p>
          </p:txBody>
        </p:sp>
        <p:pic>
          <p:nvPicPr>
            <p:cNvPr id="7" name="Imagen 6">
              <a:extLst>
                <a:ext uri="{FF2B5EF4-FFF2-40B4-BE49-F238E27FC236}">
                  <a16:creationId xmlns:a16="http://schemas.microsoft.com/office/drawing/2014/main" id="{A2C4C948-359C-4A4E-8D9B-63C9FF89EC21}"/>
                </a:ext>
              </a:extLst>
            </p:cNvPr>
            <p:cNvPicPr>
              <a:picLocks noChangeAspect="1"/>
            </p:cNvPicPr>
            <p:nvPr/>
          </p:nvPicPr>
          <p:blipFill>
            <a:blip r:embed="rId4"/>
            <a:stretch>
              <a:fillRect/>
            </a:stretch>
          </p:blipFill>
          <p:spPr>
            <a:xfrm>
              <a:off x="360632" y="151387"/>
              <a:ext cx="1228884" cy="737330"/>
            </a:xfrm>
            <a:prstGeom prst="rect">
              <a:avLst/>
            </a:prstGeom>
          </p:spPr>
        </p:pic>
      </p:grpSp>
      <p:pic>
        <p:nvPicPr>
          <p:cNvPr id="8" name="Imagen 7">
            <a:extLst>
              <a:ext uri="{FF2B5EF4-FFF2-40B4-BE49-F238E27FC236}">
                <a16:creationId xmlns:a16="http://schemas.microsoft.com/office/drawing/2014/main" id="{D9BBEA92-F2BB-47E1-9EF9-B8FBDB0C9600}"/>
              </a:ext>
            </a:extLst>
          </p:cNvPr>
          <p:cNvPicPr>
            <a:picLocks noChangeAspect="1"/>
          </p:cNvPicPr>
          <p:nvPr/>
        </p:nvPicPr>
        <p:blipFill rotWithShape="1">
          <a:blip r:embed="rId5">
            <a:clrChange>
              <a:clrFrom>
                <a:srgbClr val="FFFFFF"/>
              </a:clrFrom>
              <a:clrTo>
                <a:srgbClr val="FFFFFF">
                  <a:alpha val="0"/>
                </a:srgbClr>
              </a:clrTo>
            </a:clrChange>
            <a:biLevel thresh="25000"/>
          </a:blip>
          <a:srcRect l="23835" t="32115" r="22939" b="29892"/>
          <a:stretch/>
        </p:blipFill>
        <p:spPr>
          <a:xfrm>
            <a:off x="6241746" y="3999394"/>
            <a:ext cx="1535033" cy="574079"/>
          </a:xfrm>
          <a:prstGeom prst="rect">
            <a:avLst/>
          </a:prstGeom>
        </p:spPr>
      </p:pic>
      <p:sp>
        <p:nvSpPr>
          <p:cNvPr id="13" name="Google Shape;388;p41">
            <a:extLst>
              <a:ext uri="{FF2B5EF4-FFF2-40B4-BE49-F238E27FC236}">
                <a16:creationId xmlns:a16="http://schemas.microsoft.com/office/drawing/2014/main" id="{72C7CFED-A402-42D4-BBC9-AAF805F54D13}"/>
              </a:ext>
            </a:extLst>
          </p:cNvPr>
          <p:cNvSpPr txBox="1">
            <a:spLocks/>
          </p:cNvSpPr>
          <p:nvPr/>
        </p:nvSpPr>
        <p:spPr>
          <a:xfrm>
            <a:off x="2050362" y="0"/>
            <a:ext cx="3295491" cy="572700"/>
          </a:xfrm>
          <a:prstGeom prst="rect">
            <a:avLst/>
          </a:prstGeom>
          <a:noFill/>
          <a:ln>
            <a:noFill/>
          </a:ln>
        </p:spPr>
        <p:txBody>
          <a:bodyPr spcFirstLastPara="1" wrap="square" lIns="91425" tIns="91425" rIns="91425" bIns="91425" anchor="ctr" anchorCtr="0">
            <a:noAutofit/>
          </a:bodyPr>
          <a:lstStyle/>
          <a:p>
            <a:pPr algn="just">
              <a:buClrTx/>
              <a:buFontTx/>
            </a:pPr>
            <a:r>
              <a:rPr lang="es-MX" sz="1200" i="1" dirty="0">
                <a:solidFill>
                  <a:schemeClr val="bg1"/>
                </a:solidFill>
                <a:effectLst>
                  <a:outerShdw blurRad="38100" dist="38100" dir="2700000" algn="tl">
                    <a:srgbClr val="000000">
                      <a:alpha val="43137"/>
                    </a:srgbClr>
                  </a:outerShdw>
                </a:effectLst>
              </a:rPr>
              <a:t>a) Intervenir con voz y voto en las sesiones y deliberaciones de la junta parroquial rural.</a:t>
            </a:r>
          </a:p>
        </p:txBody>
      </p:sp>
      <p:pic>
        <p:nvPicPr>
          <p:cNvPr id="12" name="Gráfico 11" descr="Reseña de cliente RTL">
            <a:extLst>
              <a:ext uri="{FF2B5EF4-FFF2-40B4-BE49-F238E27FC236}">
                <a16:creationId xmlns:a16="http://schemas.microsoft.com/office/drawing/2014/main" id="{C806E683-2E68-492A-ABB9-3FA90EAAD063}"/>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286819" y="713106"/>
            <a:ext cx="914400" cy="914400"/>
          </a:xfrm>
          <a:prstGeom prst="rect">
            <a:avLst/>
          </a:prstGeom>
        </p:spPr>
      </p:pic>
      <p:sp>
        <p:nvSpPr>
          <p:cNvPr id="18" name="Rectángulo 17">
            <a:extLst>
              <a:ext uri="{FF2B5EF4-FFF2-40B4-BE49-F238E27FC236}">
                <a16:creationId xmlns:a16="http://schemas.microsoft.com/office/drawing/2014/main" id="{36A7F947-DC6C-4A11-ADF9-C9D7B56B6320}"/>
              </a:ext>
            </a:extLst>
          </p:cNvPr>
          <p:cNvSpPr/>
          <p:nvPr/>
        </p:nvSpPr>
        <p:spPr>
          <a:xfrm>
            <a:off x="1183069" y="776779"/>
            <a:ext cx="4225263" cy="773673"/>
          </a:xfrm>
          <a:prstGeom prst="rect">
            <a:avLst/>
          </a:prstGeom>
        </p:spPr>
        <p:txBody>
          <a:bodyPr wrap="square">
            <a:spAutoFit/>
          </a:bodyPr>
          <a:lstStyle/>
          <a:p>
            <a:pPr algn="just">
              <a:lnSpc>
                <a:spcPct val="107000"/>
              </a:lnSpc>
              <a:spcAft>
                <a:spcPts val="800"/>
              </a:spcAft>
            </a:pPr>
            <a:r>
              <a:rPr lang="es-EC" b="1" kern="100" dirty="0">
                <a:solidFill>
                  <a:srgbClr val="FF0000"/>
                </a:solidFill>
                <a:latin typeface="Calibri" panose="020F0502020204030204" pitchFamily="34" charset="0"/>
                <a:ea typeface="Calibri" panose="020F0502020204030204" pitchFamily="34" charset="0"/>
                <a:cs typeface="Times New Roman" panose="02020603050405020304" pitchFamily="18" charset="0"/>
              </a:rPr>
              <a:t>Sesión ordinaria #17.- </a:t>
            </a:r>
            <a:r>
              <a:rPr lang="es-EC" b="1" kern="100" dirty="0">
                <a:latin typeface="Calibri" panose="020F0502020204030204" pitchFamily="34" charset="0"/>
                <a:ea typeface="Calibri" panose="020F0502020204030204" pitchFamily="34" charset="0"/>
                <a:cs typeface="Times New Roman" panose="02020603050405020304" pitchFamily="18" charset="0"/>
              </a:rPr>
              <a:t>conocimiento de la renovación de la fachada del cementerio general “Los Laureles de la Paz” de la parroquia Anconcito.</a:t>
            </a:r>
            <a:endParaRPr lang="es-EC" kern="100" dirty="0">
              <a:latin typeface="Calibri" panose="020F0502020204030204" pitchFamily="34" charset="0"/>
              <a:ea typeface="Calibri" panose="020F0502020204030204" pitchFamily="34" charset="0"/>
              <a:cs typeface="Times New Roman" panose="02020603050405020304" pitchFamily="18" charset="0"/>
            </a:endParaRPr>
          </a:p>
        </p:txBody>
      </p:sp>
      <p:sp>
        <p:nvSpPr>
          <p:cNvPr id="19" name="Rectángulo 18">
            <a:extLst>
              <a:ext uri="{FF2B5EF4-FFF2-40B4-BE49-F238E27FC236}">
                <a16:creationId xmlns:a16="http://schemas.microsoft.com/office/drawing/2014/main" id="{D300C08C-34D8-4547-BFB6-22139A3AD2A1}"/>
              </a:ext>
            </a:extLst>
          </p:cNvPr>
          <p:cNvSpPr/>
          <p:nvPr/>
        </p:nvSpPr>
        <p:spPr>
          <a:xfrm>
            <a:off x="461038" y="2161278"/>
            <a:ext cx="4279106" cy="2028825"/>
          </a:xfrm>
          <a:prstGeom prst="rect">
            <a:avLst/>
          </a:prstGeom>
        </p:spPr>
        <p:txBody>
          <a:bodyPr wrap="square">
            <a:spAutoFit/>
          </a:bodyPr>
          <a:lstStyle/>
          <a:p>
            <a:pPr algn="just">
              <a:lnSpc>
                <a:spcPct val="107000"/>
              </a:lnSpc>
              <a:spcAft>
                <a:spcPts val="800"/>
              </a:spcAft>
            </a:pPr>
            <a:r>
              <a:rPr lang="es-MX" kern="100" dirty="0">
                <a:solidFill>
                  <a:schemeClr val="tx1"/>
                </a:solidFill>
                <a:latin typeface="Calibri" panose="020F0502020204030204" pitchFamily="34" charset="0"/>
                <a:ea typeface="Calibri" panose="020F0502020204030204" pitchFamily="34" charset="0"/>
                <a:cs typeface="Times New Roman" panose="02020603050405020304" pitchFamily="18" charset="0"/>
              </a:rPr>
              <a:t>Se deja constancia del conocimiento por parte de la comunidad sobre la ejecución de la obra de renovación de la fachada del Cementerio General “Los Laureles de la Paz”, ubicado en la parroquia Anconcito. </a:t>
            </a:r>
          </a:p>
          <a:p>
            <a:pPr algn="just">
              <a:lnSpc>
                <a:spcPct val="107000"/>
              </a:lnSpc>
              <a:spcAft>
                <a:spcPts val="800"/>
              </a:spcAft>
            </a:pPr>
            <a:r>
              <a:rPr lang="es-MX" kern="100" dirty="0">
                <a:solidFill>
                  <a:schemeClr val="tx1"/>
                </a:solidFill>
                <a:latin typeface="Calibri" panose="020F0502020204030204" pitchFamily="34" charset="0"/>
                <a:ea typeface="Calibri" panose="020F0502020204030204" pitchFamily="34" charset="0"/>
                <a:cs typeface="Times New Roman" panose="02020603050405020304" pitchFamily="18" charset="0"/>
              </a:rPr>
              <a:t>Esta intervención busca mejorar la imagen urbana, respetar la memoria histórica del lugar y brindar un entorno más digno y adecuado para quienes visitan a sus seres queridos.</a:t>
            </a:r>
            <a:endParaRPr lang="es-EC" kern="100" dirty="0">
              <a:solidFill>
                <a:schemeClr val="tx1"/>
              </a:solidFill>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01355585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361"/>
        <p:cNvGrpSpPr/>
        <p:nvPr/>
      </p:nvGrpSpPr>
      <p:grpSpPr>
        <a:xfrm>
          <a:off x="0" y="0"/>
          <a:ext cx="0" cy="0"/>
          <a:chOff x="0" y="0"/>
          <a:chExt cx="0" cy="0"/>
        </a:xfrm>
      </p:grpSpPr>
      <p:pic>
        <p:nvPicPr>
          <p:cNvPr id="362" name="Google Shape;362;p38"/>
          <p:cNvPicPr preferRelativeResize="0">
            <a:picLocks noGrp="1"/>
          </p:cNvPicPr>
          <p:nvPr>
            <p:ph type="pic" idx="2"/>
          </p:nvPr>
        </p:nvPicPr>
        <p:blipFill rotWithShape="1">
          <a:blip r:embed="rId3"/>
          <a:srcRect l="15065" r="13175"/>
          <a:stretch/>
        </p:blipFill>
        <p:spPr>
          <a:xfrm>
            <a:off x="628650" y="1839869"/>
            <a:ext cx="3421857" cy="2899751"/>
          </a:xfrm>
          <a:prstGeom prst="foldedCorner">
            <a:avLst/>
          </a:prstGeom>
          <a:ln w="38100">
            <a:solidFill>
              <a:schemeClr val="bg2"/>
            </a:solidFill>
          </a:ln>
        </p:spPr>
      </p:pic>
      <p:grpSp>
        <p:nvGrpSpPr>
          <p:cNvPr id="5" name="Grupo 4">
            <a:extLst>
              <a:ext uri="{FF2B5EF4-FFF2-40B4-BE49-F238E27FC236}">
                <a16:creationId xmlns:a16="http://schemas.microsoft.com/office/drawing/2014/main" id="{DF0D44E6-345A-45F4-8596-16ED45163CCA}"/>
              </a:ext>
            </a:extLst>
          </p:cNvPr>
          <p:cNvGrpSpPr/>
          <p:nvPr/>
        </p:nvGrpSpPr>
        <p:grpSpPr>
          <a:xfrm>
            <a:off x="6292852" y="50958"/>
            <a:ext cx="2224903" cy="772785"/>
            <a:chOff x="360632" y="151387"/>
            <a:chExt cx="2224903" cy="772785"/>
          </a:xfrm>
        </p:grpSpPr>
        <p:sp>
          <p:nvSpPr>
            <p:cNvPr id="6" name="Google Shape;1565;p31">
              <a:extLst>
                <a:ext uri="{FF2B5EF4-FFF2-40B4-BE49-F238E27FC236}">
                  <a16:creationId xmlns:a16="http://schemas.microsoft.com/office/drawing/2014/main" id="{467FF8A7-2302-4614-9013-B064DEE6EBAE}"/>
                </a:ext>
              </a:extLst>
            </p:cNvPr>
            <p:cNvSpPr txBox="1">
              <a:spLocks/>
            </p:cNvSpPr>
            <p:nvPr/>
          </p:nvSpPr>
          <p:spPr>
            <a:xfrm>
              <a:off x="1263303" y="520052"/>
              <a:ext cx="1322232" cy="404120"/>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1pPr>
              <a:lvl2pPr marR="0" lvl="1"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2pPr>
              <a:lvl3pPr marR="0" lvl="2"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3pPr>
              <a:lvl4pPr marR="0" lvl="3"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4pPr>
              <a:lvl5pPr marR="0" lvl="4"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5pPr>
              <a:lvl6pPr marR="0" lvl="5"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6pPr>
              <a:lvl7pPr marR="0" lvl="6"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7pPr>
              <a:lvl8pPr marR="0" lvl="7"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8pPr>
              <a:lvl9pPr marR="0" lvl="8"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9pPr>
            </a:lstStyle>
            <a:p>
              <a:pPr algn="ctr"/>
              <a:r>
                <a:rPr lang="es-EC" sz="1000" dirty="0">
                  <a:solidFill>
                    <a:srgbClr val="002060"/>
                  </a:solidFill>
                </a:rPr>
                <a:t>RENDICIÓN DE </a:t>
              </a:r>
            </a:p>
            <a:p>
              <a:pPr algn="ctr"/>
              <a:r>
                <a:rPr lang="es-EC" sz="1000" dirty="0">
                  <a:solidFill>
                    <a:srgbClr val="002060"/>
                  </a:solidFill>
                </a:rPr>
                <a:t>CUENTAS </a:t>
              </a:r>
              <a:r>
                <a:rPr lang="es-EC" sz="1000" b="0" dirty="0">
                  <a:solidFill>
                    <a:srgbClr val="002060"/>
                  </a:solidFill>
                </a:rPr>
                <a:t>2024</a:t>
              </a:r>
            </a:p>
          </p:txBody>
        </p:sp>
        <p:pic>
          <p:nvPicPr>
            <p:cNvPr id="7" name="Imagen 6">
              <a:extLst>
                <a:ext uri="{FF2B5EF4-FFF2-40B4-BE49-F238E27FC236}">
                  <a16:creationId xmlns:a16="http://schemas.microsoft.com/office/drawing/2014/main" id="{A2C4C948-359C-4A4E-8D9B-63C9FF89EC21}"/>
                </a:ext>
              </a:extLst>
            </p:cNvPr>
            <p:cNvPicPr>
              <a:picLocks noChangeAspect="1"/>
            </p:cNvPicPr>
            <p:nvPr/>
          </p:nvPicPr>
          <p:blipFill>
            <a:blip r:embed="rId4"/>
            <a:stretch>
              <a:fillRect/>
            </a:stretch>
          </p:blipFill>
          <p:spPr>
            <a:xfrm>
              <a:off x="360632" y="151387"/>
              <a:ext cx="1228884" cy="737330"/>
            </a:xfrm>
            <a:prstGeom prst="rect">
              <a:avLst/>
            </a:prstGeom>
          </p:spPr>
        </p:pic>
      </p:grpSp>
      <p:sp>
        <p:nvSpPr>
          <p:cNvPr id="13" name="Google Shape;388;p41">
            <a:extLst>
              <a:ext uri="{FF2B5EF4-FFF2-40B4-BE49-F238E27FC236}">
                <a16:creationId xmlns:a16="http://schemas.microsoft.com/office/drawing/2014/main" id="{72C7CFED-A402-42D4-BBC9-AAF805F54D13}"/>
              </a:ext>
            </a:extLst>
          </p:cNvPr>
          <p:cNvSpPr txBox="1">
            <a:spLocks/>
          </p:cNvSpPr>
          <p:nvPr/>
        </p:nvSpPr>
        <p:spPr>
          <a:xfrm>
            <a:off x="2050362" y="0"/>
            <a:ext cx="3295491" cy="572700"/>
          </a:xfrm>
          <a:prstGeom prst="rect">
            <a:avLst/>
          </a:prstGeom>
          <a:noFill/>
          <a:ln>
            <a:noFill/>
          </a:ln>
        </p:spPr>
        <p:txBody>
          <a:bodyPr spcFirstLastPara="1" wrap="square" lIns="91425" tIns="91425" rIns="91425" bIns="91425" anchor="ctr" anchorCtr="0">
            <a:noAutofit/>
          </a:bodyPr>
          <a:lstStyle/>
          <a:p>
            <a:pPr algn="just">
              <a:buClrTx/>
              <a:buFontTx/>
            </a:pPr>
            <a:r>
              <a:rPr lang="es-MX" sz="1200" i="1" dirty="0">
                <a:solidFill>
                  <a:schemeClr val="bg1"/>
                </a:solidFill>
                <a:effectLst>
                  <a:outerShdw blurRad="38100" dist="38100" dir="2700000" algn="tl">
                    <a:srgbClr val="000000">
                      <a:alpha val="43137"/>
                    </a:srgbClr>
                  </a:outerShdw>
                </a:effectLst>
              </a:rPr>
              <a:t>a) Intervenir con voz y voto en las sesiones y deliberaciones de la junta parroquial rural.</a:t>
            </a:r>
          </a:p>
        </p:txBody>
      </p:sp>
      <p:pic>
        <p:nvPicPr>
          <p:cNvPr id="12" name="Gráfico 11" descr="Reseña de cliente RTL">
            <a:extLst>
              <a:ext uri="{FF2B5EF4-FFF2-40B4-BE49-F238E27FC236}">
                <a16:creationId xmlns:a16="http://schemas.microsoft.com/office/drawing/2014/main" id="{C806E683-2E68-492A-ABB9-3FA90EAAD063}"/>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286819" y="713106"/>
            <a:ext cx="914400" cy="914400"/>
          </a:xfrm>
          <a:prstGeom prst="rect">
            <a:avLst/>
          </a:prstGeom>
        </p:spPr>
      </p:pic>
      <p:sp>
        <p:nvSpPr>
          <p:cNvPr id="18" name="Rectángulo 17">
            <a:extLst>
              <a:ext uri="{FF2B5EF4-FFF2-40B4-BE49-F238E27FC236}">
                <a16:creationId xmlns:a16="http://schemas.microsoft.com/office/drawing/2014/main" id="{36A7F947-DC6C-4A11-ADF9-C9D7B56B6320}"/>
              </a:ext>
            </a:extLst>
          </p:cNvPr>
          <p:cNvSpPr/>
          <p:nvPr/>
        </p:nvSpPr>
        <p:spPr>
          <a:xfrm>
            <a:off x="4344473" y="1839869"/>
            <a:ext cx="4279106" cy="1465209"/>
          </a:xfrm>
          <a:prstGeom prst="rect">
            <a:avLst/>
          </a:prstGeom>
        </p:spPr>
        <p:txBody>
          <a:bodyPr wrap="square">
            <a:spAutoFit/>
          </a:bodyPr>
          <a:lstStyle/>
          <a:p>
            <a:pPr algn="just">
              <a:lnSpc>
                <a:spcPct val="107000"/>
              </a:lnSpc>
              <a:spcAft>
                <a:spcPts val="800"/>
              </a:spcAft>
            </a:pPr>
            <a:r>
              <a:rPr lang="es-MX" kern="100" dirty="0">
                <a:solidFill>
                  <a:schemeClr val="tx1"/>
                </a:solidFill>
                <a:latin typeface="Calibri" panose="020F0502020204030204" pitchFamily="34" charset="0"/>
                <a:ea typeface="Calibri" panose="020F0502020204030204" pitchFamily="34" charset="0"/>
                <a:cs typeface="Times New Roman" panose="02020603050405020304" pitchFamily="18" charset="0"/>
              </a:rPr>
              <a:t>Estos proyectos buscan garantizar la inclusión, la equidad y el acceso a servicios fundamentales, cumpliendo con los ejes estratégicos del desarrollo social y la atención prioritaria a grupos vulnerables. La aprobación reafirma nuestro compromiso colectivo por una sociedad más justa, solidaria y accesible para todos.</a:t>
            </a:r>
            <a:endParaRPr lang="es-EC" kern="100" dirty="0">
              <a:solidFill>
                <a:schemeClr val="tx1"/>
              </a:solidFill>
              <a:latin typeface="Calibri" panose="020F0502020204030204" pitchFamily="34" charset="0"/>
              <a:ea typeface="Calibri" panose="020F0502020204030204" pitchFamily="34" charset="0"/>
              <a:cs typeface="Times New Roman" panose="02020603050405020304" pitchFamily="18" charset="0"/>
            </a:endParaRPr>
          </a:p>
        </p:txBody>
      </p:sp>
      <p:sp>
        <p:nvSpPr>
          <p:cNvPr id="19" name="Rectángulo 18">
            <a:extLst>
              <a:ext uri="{FF2B5EF4-FFF2-40B4-BE49-F238E27FC236}">
                <a16:creationId xmlns:a16="http://schemas.microsoft.com/office/drawing/2014/main" id="{D300C08C-34D8-4547-BFB6-22139A3AD2A1}"/>
              </a:ext>
            </a:extLst>
          </p:cNvPr>
          <p:cNvSpPr/>
          <p:nvPr/>
        </p:nvSpPr>
        <p:spPr>
          <a:xfrm>
            <a:off x="1198606" y="668213"/>
            <a:ext cx="4279106" cy="1004186"/>
          </a:xfrm>
          <a:prstGeom prst="rect">
            <a:avLst/>
          </a:prstGeom>
        </p:spPr>
        <p:txBody>
          <a:bodyPr wrap="square">
            <a:spAutoFit/>
          </a:bodyPr>
          <a:lstStyle/>
          <a:p>
            <a:pPr algn="just">
              <a:lnSpc>
                <a:spcPct val="107000"/>
              </a:lnSpc>
              <a:spcAft>
                <a:spcPts val="800"/>
              </a:spcAft>
            </a:pPr>
            <a:r>
              <a:rPr lang="es-EC" b="1" kern="100" dirty="0">
                <a:solidFill>
                  <a:srgbClr val="FF0000"/>
                </a:solidFill>
                <a:latin typeface="Calibri" panose="020F0502020204030204" pitchFamily="34" charset="0"/>
                <a:ea typeface="Calibri" panose="020F0502020204030204" pitchFamily="34" charset="0"/>
                <a:cs typeface="Times New Roman" panose="02020603050405020304" pitchFamily="18" charset="0"/>
              </a:rPr>
              <a:t>Sesión ordinaria #18.- </a:t>
            </a:r>
            <a:r>
              <a:rPr lang="es-EC" b="1" kern="100" dirty="0">
                <a:latin typeface="Calibri" panose="020F0502020204030204" pitchFamily="34" charset="0"/>
                <a:ea typeface="Calibri" panose="020F0502020204030204" pitchFamily="34" charset="0"/>
                <a:cs typeface="Times New Roman" panose="02020603050405020304" pitchFamily="18" charset="0"/>
              </a:rPr>
              <a:t>conocimiento y aprobación de proyectos de niños con discapacidad, para dar cumplimiento a las metas establecidas en el PDOT 2024-2027</a:t>
            </a:r>
            <a:endParaRPr lang="es-EC" kern="100" dirty="0">
              <a:latin typeface="Calibri" panose="020F0502020204030204" pitchFamily="34" charset="0"/>
              <a:ea typeface="Calibri" panose="020F0502020204030204" pitchFamily="34" charset="0"/>
              <a:cs typeface="Times New Roman" panose="02020603050405020304" pitchFamily="18" charset="0"/>
            </a:endParaRPr>
          </a:p>
        </p:txBody>
      </p:sp>
      <p:pic>
        <p:nvPicPr>
          <p:cNvPr id="11" name="Imagen 10">
            <a:extLst>
              <a:ext uri="{FF2B5EF4-FFF2-40B4-BE49-F238E27FC236}">
                <a16:creationId xmlns:a16="http://schemas.microsoft.com/office/drawing/2014/main" id="{A3FA23DC-6195-4CB7-8C3E-67F6E58A70E7}"/>
              </a:ext>
            </a:extLst>
          </p:cNvPr>
          <p:cNvPicPr>
            <a:picLocks noChangeAspect="1"/>
          </p:cNvPicPr>
          <p:nvPr/>
        </p:nvPicPr>
        <p:blipFill rotWithShape="1">
          <a:blip r:embed="rId7">
            <a:clrChange>
              <a:clrFrom>
                <a:srgbClr val="FFFFFF"/>
              </a:clrFrom>
              <a:clrTo>
                <a:srgbClr val="FFFFFF">
                  <a:alpha val="0"/>
                </a:srgbClr>
              </a:clrTo>
            </a:clrChange>
          </a:blip>
          <a:srcRect l="23835" t="32115" r="22939" b="29892"/>
          <a:stretch/>
        </p:blipFill>
        <p:spPr>
          <a:xfrm>
            <a:off x="5372261" y="4255509"/>
            <a:ext cx="1535033" cy="574079"/>
          </a:xfrm>
          <a:prstGeom prst="rect">
            <a:avLst/>
          </a:prstGeom>
        </p:spPr>
      </p:pic>
    </p:spTree>
    <p:extLst>
      <p:ext uri="{BB962C8B-B14F-4D97-AF65-F5344CB8AC3E}">
        <p14:creationId xmlns:p14="http://schemas.microsoft.com/office/powerpoint/2010/main" val="327211964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343"/>
        <p:cNvGrpSpPr/>
        <p:nvPr/>
      </p:nvGrpSpPr>
      <p:grpSpPr>
        <a:xfrm>
          <a:off x="0" y="0"/>
          <a:ext cx="0" cy="0"/>
          <a:chOff x="0" y="0"/>
          <a:chExt cx="0" cy="0"/>
        </a:xfrm>
      </p:grpSpPr>
      <p:pic>
        <p:nvPicPr>
          <p:cNvPr id="357" name="Google Shape;357;p37"/>
          <p:cNvPicPr preferRelativeResize="0"/>
          <p:nvPr/>
        </p:nvPicPr>
        <p:blipFill>
          <a:blip r:embed="rId3">
            <a:alphaModFix/>
          </a:blip>
          <a:stretch>
            <a:fillRect/>
          </a:stretch>
        </p:blipFill>
        <p:spPr>
          <a:xfrm>
            <a:off x="76200" y="3712050"/>
            <a:ext cx="1768000" cy="1350575"/>
          </a:xfrm>
          <a:prstGeom prst="rect">
            <a:avLst/>
          </a:prstGeom>
          <a:noFill/>
          <a:ln>
            <a:noFill/>
          </a:ln>
        </p:spPr>
      </p:pic>
      <p:grpSp>
        <p:nvGrpSpPr>
          <p:cNvPr id="19" name="Grupo 18">
            <a:extLst>
              <a:ext uri="{FF2B5EF4-FFF2-40B4-BE49-F238E27FC236}">
                <a16:creationId xmlns:a16="http://schemas.microsoft.com/office/drawing/2014/main" id="{F28BD4D5-0531-4720-B260-208030B2B20F}"/>
              </a:ext>
            </a:extLst>
          </p:cNvPr>
          <p:cNvGrpSpPr/>
          <p:nvPr/>
        </p:nvGrpSpPr>
        <p:grpSpPr>
          <a:xfrm>
            <a:off x="731748" y="97842"/>
            <a:ext cx="2224903" cy="772785"/>
            <a:chOff x="360632" y="151387"/>
            <a:chExt cx="2224903" cy="772785"/>
          </a:xfrm>
        </p:grpSpPr>
        <p:sp>
          <p:nvSpPr>
            <p:cNvPr id="20" name="Google Shape;1565;p31">
              <a:extLst>
                <a:ext uri="{FF2B5EF4-FFF2-40B4-BE49-F238E27FC236}">
                  <a16:creationId xmlns:a16="http://schemas.microsoft.com/office/drawing/2014/main" id="{1BDC9C0B-0101-49DF-840D-449997310D2B}"/>
                </a:ext>
              </a:extLst>
            </p:cNvPr>
            <p:cNvSpPr txBox="1">
              <a:spLocks/>
            </p:cNvSpPr>
            <p:nvPr/>
          </p:nvSpPr>
          <p:spPr>
            <a:xfrm>
              <a:off x="1263303" y="520052"/>
              <a:ext cx="1322232" cy="404120"/>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1pPr>
              <a:lvl2pPr marR="0" lvl="1"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2pPr>
              <a:lvl3pPr marR="0" lvl="2"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3pPr>
              <a:lvl4pPr marR="0" lvl="3"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4pPr>
              <a:lvl5pPr marR="0" lvl="4"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5pPr>
              <a:lvl6pPr marR="0" lvl="5"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6pPr>
              <a:lvl7pPr marR="0" lvl="6"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7pPr>
              <a:lvl8pPr marR="0" lvl="7"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8pPr>
              <a:lvl9pPr marR="0" lvl="8"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9pPr>
            </a:lstStyle>
            <a:p>
              <a:pPr algn="ctr"/>
              <a:r>
                <a:rPr lang="es-EC" sz="1000" dirty="0">
                  <a:solidFill>
                    <a:srgbClr val="002060"/>
                  </a:solidFill>
                </a:rPr>
                <a:t>RENDICIÓN DE </a:t>
              </a:r>
            </a:p>
            <a:p>
              <a:pPr algn="ctr"/>
              <a:r>
                <a:rPr lang="es-EC" sz="1000" dirty="0">
                  <a:solidFill>
                    <a:srgbClr val="002060"/>
                  </a:solidFill>
                </a:rPr>
                <a:t>CUENTAS </a:t>
              </a:r>
              <a:r>
                <a:rPr lang="es-EC" sz="1000" b="0" dirty="0">
                  <a:solidFill>
                    <a:srgbClr val="002060"/>
                  </a:solidFill>
                </a:rPr>
                <a:t>2024</a:t>
              </a:r>
            </a:p>
          </p:txBody>
        </p:sp>
        <p:pic>
          <p:nvPicPr>
            <p:cNvPr id="21" name="Imagen 20">
              <a:extLst>
                <a:ext uri="{FF2B5EF4-FFF2-40B4-BE49-F238E27FC236}">
                  <a16:creationId xmlns:a16="http://schemas.microsoft.com/office/drawing/2014/main" id="{709BAEFB-7BFE-4682-815E-56C530839E95}"/>
                </a:ext>
              </a:extLst>
            </p:cNvPr>
            <p:cNvPicPr>
              <a:picLocks noChangeAspect="1"/>
            </p:cNvPicPr>
            <p:nvPr/>
          </p:nvPicPr>
          <p:blipFill>
            <a:blip r:embed="rId4"/>
            <a:stretch>
              <a:fillRect/>
            </a:stretch>
          </p:blipFill>
          <p:spPr>
            <a:xfrm>
              <a:off x="360632" y="151387"/>
              <a:ext cx="1228884" cy="737330"/>
            </a:xfrm>
            <a:prstGeom prst="rect">
              <a:avLst/>
            </a:prstGeom>
          </p:spPr>
        </p:pic>
      </p:grpSp>
      <p:sp>
        <p:nvSpPr>
          <p:cNvPr id="25" name="Google Shape;386;p41">
            <a:extLst>
              <a:ext uri="{FF2B5EF4-FFF2-40B4-BE49-F238E27FC236}">
                <a16:creationId xmlns:a16="http://schemas.microsoft.com/office/drawing/2014/main" id="{3947005C-2854-4C31-B906-447D1579F94A}"/>
              </a:ext>
            </a:extLst>
          </p:cNvPr>
          <p:cNvSpPr txBox="1">
            <a:spLocks noGrp="1"/>
          </p:cNvSpPr>
          <p:nvPr>
            <p:ph type="title"/>
          </p:nvPr>
        </p:nvSpPr>
        <p:spPr>
          <a:xfrm>
            <a:off x="1567632" y="1499342"/>
            <a:ext cx="6183338" cy="572700"/>
          </a:xfrm>
          <a:prstGeom prst="rect">
            <a:avLst/>
          </a:prstGeom>
        </p:spPr>
        <p:txBody>
          <a:bodyPr spcFirstLastPara="1" wrap="square" lIns="91425" tIns="91425" rIns="91425" bIns="91425" anchor="t" anchorCtr="0">
            <a:noAutofit/>
          </a:bodyPr>
          <a:lstStyle/>
          <a:p>
            <a:pPr lvl="0"/>
            <a:r>
              <a:rPr lang="es-MX" sz="2000" dirty="0"/>
              <a:t>FUNCIONES, ATRIBUCIONES Y COMPETENCIAS</a:t>
            </a:r>
            <a:endParaRPr sz="2000" dirty="0"/>
          </a:p>
        </p:txBody>
      </p:sp>
      <p:pic>
        <p:nvPicPr>
          <p:cNvPr id="26" name="Imagen 25">
            <a:extLst>
              <a:ext uri="{FF2B5EF4-FFF2-40B4-BE49-F238E27FC236}">
                <a16:creationId xmlns:a16="http://schemas.microsoft.com/office/drawing/2014/main" id="{3CEE4B6A-1BDC-4498-B92C-54BCA657D598}"/>
              </a:ext>
            </a:extLst>
          </p:cNvPr>
          <p:cNvPicPr>
            <a:picLocks noChangeAspect="1"/>
          </p:cNvPicPr>
          <p:nvPr/>
        </p:nvPicPr>
        <p:blipFill rotWithShape="1">
          <a:blip r:embed="rId5">
            <a:clrChange>
              <a:clrFrom>
                <a:srgbClr val="FFFFFF"/>
              </a:clrFrom>
              <a:clrTo>
                <a:srgbClr val="FFFFFF">
                  <a:alpha val="0"/>
                </a:srgbClr>
              </a:clrTo>
            </a:clrChange>
          </a:blip>
          <a:srcRect l="23835" t="32115" r="22939" b="29892"/>
          <a:stretch/>
        </p:blipFill>
        <p:spPr>
          <a:xfrm>
            <a:off x="3716677" y="4185808"/>
            <a:ext cx="1535033" cy="574079"/>
          </a:xfrm>
          <a:prstGeom prst="rect">
            <a:avLst/>
          </a:prstGeom>
        </p:spPr>
      </p:pic>
      <p:grpSp>
        <p:nvGrpSpPr>
          <p:cNvPr id="29" name="Grupo 28">
            <a:extLst>
              <a:ext uri="{FF2B5EF4-FFF2-40B4-BE49-F238E27FC236}">
                <a16:creationId xmlns:a16="http://schemas.microsoft.com/office/drawing/2014/main" id="{9E1D9E75-7103-4FEA-A8BA-C7F49B302663}"/>
              </a:ext>
            </a:extLst>
          </p:cNvPr>
          <p:cNvGrpSpPr/>
          <p:nvPr/>
        </p:nvGrpSpPr>
        <p:grpSpPr>
          <a:xfrm>
            <a:off x="2220867" y="2495314"/>
            <a:ext cx="903900" cy="903900"/>
            <a:chOff x="803400" y="1649136"/>
            <a:chExt cx="903900" cy="903900"/>
          </a:xfrm>
        </p:grpSpPr>
        <p:sp>
          <p:nvSpPr>
            <p:cNvPr id="30" name="Google Shape;383;p41">
              <a:extLst>
                <a:ext uri="{FF2B5EF4-FFF2-40B4-BE49-F238E27FC236}">
                  <a16:creationId xmlns:a16="http://schemas.microsoft.com/office/drawing/2014/main" id="{D0DBFA2D-D6E7-4D92-B77A-FBF6B29548A0}"/>
                </a:ext>
              </a:extLst>
            </p:cNvPr>
            <p:cNvSpPr/>
            <p:nvPr/>
          </p:nvSpPr>
          <p:spPr>
            <a:xfrm>
              <a:off x="803400" y="1649136"/>
              <a:ext cx="903900" cy="903900"/>
            </a:xfrm>
            <a:prstGeom prst="rect">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Poppins"/>
                <a:ea typeface="Poppins"/>
                <a:cs typeface="Poppins"/>
                <a:sym typeface="Poppins"/>
              </a:endParaRPr>
            </a:p>
          </p:txBody>
        </p:sp>
        <p:pic>
          <p:nvPicPr>
            <p:cNvPr id="31" name="Gráfico 30" descr="Documento">
              <a:extLst>
                <a:ext uri="{FF2B5EF4-FFF2-40B4-BE49-F238E27FC236}">
                  <a16:creationId xmlns:a16="http://schemas.microsoft.com/office/drawing/2014/main" id="{F6CCDB37-D213-4E8D-9390-82CDCF84B3AD}"/>
                </a:ext>
              </a:extLst>
            </p:cNvPr>
            <p:cNvPicPr>
              <a:picLocks noChangeAspect="1"/>
            </p:cNvPicPr>
            <p:nvPr/>
          </p:nvPicPr>
          <p:blipFill>
            <a:blip r:embed="rId6">
              <a:extLst>
                <a:ext uri="{96DAC541-7B7A-43D3-8B79-37D633B846F1}">
                  <asvg:svgBlip xmlns:asvg="http://schemas.microsoft.com/office/drawing/2016/SVG/main" r:embed="rId7"/>
                </a:ext>
              </a:extLst>
            </a:blip>
            <a:srcRect/>
            <a:stretch/>
          </p:blipFill>
          <p:spPr>
            <a:xfrm>
              <a:off x="891769" y="1737505"/>
              <a:ext cx="727162" cy="727162"/>
            </a:xfrm>
            <a:prstGeom prst="rect">
              <a:avLst/>
            </a:prstGeom>
          </p:spPr>
        </p:pic>
      </p:grpSp>
      <p:sp>
        <p:nvSpPr>
          <p:cNvPr id="32" name="Google Shape;388;p41">
            <a:extLst>
              <a:ext uri="{FF2B5EF4-FFF2-40B4-BE49-F238E27FC236}">
                <a16:creationId xmlns:a16="http://schemas.microsoft.com/office/drawing/2014/main" id="{36368404-0CBF-46F0-8B90-7D346C65AB33}"/>
              </a:ext>
            </a:extLst>
          </p:cNvPr>
          <p:cNvSpPr txBox="1">
            <a:spLocks/>
          </p:cNvSpPr>
          <p:nvPr/>
        </p:nvSpPr>
        <p:spPr>
          <a:xfrm>
            <a:off x="3399233" y="2689894"/>
            <a:ext cx="4201717" cy="572700"/>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L="457200" marR="0" lvl="0" indent="-304800" algn="l"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1pPr>
            <a:lvl2pPr marL="914400" marR="0" lvl="1"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2pPr>
            <a:lvl3pPr marL="1371600" marR="0" lvl="2"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3pPr>
            <a:lvl4pPr marL="1828800" marR="0" lvl="3"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4pPr>
            <a:lvl5pPr marL="2286000" marR="0" lvl="4"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5pPr>
            <a:lvl6pPr marL="2743200" marR="0" lvl="5"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6pPr>
            <a:lvl7pPr marL="3200400" marR="0" lvl="6"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7pPr>
            <a:lvl8pPr marL="3657600" marR="0" lvl="7"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8pPr>
            <a:lvl9pPr marL="4114800" marR="0" lvl="8"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9pPr>
          </a:lstStyle>
          <a:p>
            <a:pPr marL="0" indent="0" algn="just"/>
            <a:r>
              <a:rPr lang="es-MX" sz="1400" dirty="0"/>
              <a:t>b) La presentación de proyectos de acuerdos y resoluciones, en el ámbito de competencia del gobierno autónomo descentralizado parroquial rural.</a:t>
            </a:r>
          </a:p>
        </p:txBody>
      </p:sp>
    </p:spTree>
    <p:extLst>
      <p:ext uri="{BB962C8B-B14F-4D97-AF65-F5344CB8AC3E}">
        <p14:creationId xmlns:p14="http://schemas.microsoft.com/office/powerpoint/2010/main" val="3708224398"/>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569"/>
        <p:cNvGrpSpPr/>
        <p:nvPr/>
      </p:nvGrpSpPr>
      <p:grpSpPr>
        <a:xfrm>
          <a:off x="0" y="0"/>
          <a:ext cx="0" cy="0"/>
          <a:chOff x="0" y="0"/>
          <a:chExt cx="0" cy="0"/>
        </a:xfrm>
      </p:grpSpPr>
      <p:grpSp>
        <p:nvGrpSpPr>
          <p:cNvPr id="28" name="Grupo 27">
            <a:extLst>
              <a:ext uri="{FF2B5EF4-FFF2-40B4-BE49-F238E27FC236}">
                <a16:creationId xmlns:a16="http://schemas.microsoft.com/office/drawing/2014/main" id="{253D35F9-7C2F-4D4C-A9D6-0E2B77688B9C}"/>
              </a:ext>
            </a:extLst>
          </p:cNvPr>
          <p:cNvGrpSpPr/>
          <p:nvPr/>
        </p:nvGrpSpPr>
        <p:grpSpPr>
          <a:xfrm>
            <a:off x="731748" y="97842"/>
            <a:ext cx="2224903" cy="772785"/>
            <a:chOff x="360632" y="151387"/>
            <a:chExt cx="2224903" cy="772785"/>
          </a:xfrm>
        </p:grpSpPr>
        <p:sp>
          <p:nvSpPr>
            <p:cNvPr id="29" name="Google Shape;1565;p31">
              <a:extLst>
                <a:ext uri="{FF2B5EF4-FFF2-40B4-BE49-F238E27FC236}">
                  <a16:creationId xmlns:a16="http://schemas.microsoft.com/office/drawing/2014/main" id="{2E388191-5BFE-403B-BE7D-1BBD31118DC8}"/>
                </a:ext>
              </a:extLst>
            </p:cNvPr>
            <p:cNvSpPr txBox="1">
              <a:spLocks/>
            </p:cNvSpPr>
            <p:nvPr/>
          </p:nvSpPr>
          <p:spPr>
            <a:xfrm>
              <a:off x="1263303" y="520052"/>
              <a:ext cx="1322232" cy="404120"/>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1pPr>
              <a:lvl2pPr marR="0" lvl="1"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2pPr>
              <a:lvl3pPr marR="0" lvl="2"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3pPr>
              <a:lvl4pPr marR="0" lvl="3"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4pPr>
              <a:lvl5pPr marR="0" lvl="4"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5pPr>
              <a:lvl6pPr marR="0" lvl="5"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6pPr>
              <a:lvl7pPr marR="0" lvl="6"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7pPr>
              <a:lvl8pPr marR="0" lvl="7"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8pPr>
              <a:lvl9pPr marR="0" lvl="8"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9pPr>
            </a:lstStyle>
            <a:p>
              <a:pPr algn="ctr"/>
              <a:r>
                <a:rPr lang="es-EC" sz="1000" dirty="0">
                  <a:solidFill>
                    <a:srgbClr val="002060"/>
                  </a:solidFill>
                </a:rPr>
                <a:t>RENDICIÓN DE </a:t>
              </a:r>
            </a:p>
            <a:p>
              <a:pPr algn="ctr"/>
              <a:r>
                <a:rPr lang="es-EC" sz="1000" dirty="0">
                  <a:solidFill>
                    <a:srgbClr val="002060"/>
                  </a:solidFill>
                </a:rPr>
                <a:t>CUENTAS </a:t>
              </a:r>
              <a:r>
                <a:rPr lang="es-EC" sz="1000" b="0" dirty="0">
                  <a:solidFill>
                    <a:srgbClr val="002060"/>
                  </a:solidFill>
                </a:rPr>
                <a:t>2024</a:t>
              </a:r>
            </a:p>
          </p:txBody>
        </p:sp>
        <p:pic>
          <p:nvPicPr>
            <p:cNvPr id="30" name="Imagen 29">
              <a:extLst>
                <a:ext uri="{FF2B5EF4-FFF2-40B4-BE49-F238E27FC236}">
                  <a16:creationId xmlns:a16="http://schemas.microsoft.com/office/drawing/2014/main" id="{8A968B0A-51B7-4740-9651-9EBE423BAAE1}"/>
                </a:ext>
              </a:extLst>
            </p:cNvPr>
            <p:cNvPicPr>
              <a:picLocks noChangeAspect="1"/>
            </p:cNvPicPr>
            <p:nvPr/>
          </p:nvPicPr>
          <p:blipFill>
            <a:blip r:embed="rId3"/>
            <a:stretch>
              <a:fillRect/>
            </a:stretch>
          </p:blipFill>
          <p:spPr>
            <a:xfrm>
              <a:off x="360632" y="151387"/>
              <a:ext cx="1228884" cy="737330"/>
            </a:xfrm>
            <a:prstGeom prst="rect">
              <a:avLst/>
            </a:prstGeom>
          </p:spPr>
        </p:pic>
      </p:grpSp>
      <p:grpSp>
        <p:nvGrpSpPr>
          <p:cNvPr id="31" name="Grupo 30">
            <a:extLst>
              <a:ext uri="{FF2B5EF4-FFF2-40B4-BE49-F238E27FC236}">
                <a16:creationId xmlns:a16="http://schemas.microsoft.com/office/drawing/2014/main" id="{2A7BCFBB-562D-431A-84DE-C46D0EB2CEDA}"/>
              </a:ext>
            </a:extLst>
          </p:cNvPr>
          <p:cNvGrpSpPr/>
          <p:nvPr/>
        </p:nvGrpSpPr>
        <p:grpSpPr>
          <a:xfrm>
            <a:off x="3774064" y="418677"/>
            <a:ext cx="903900" cy="903900"/>
            <a:chOff x="803400" y="1649136"/>
            <a:chExt cx="903900" cy="903900"/>
          </a:xfrm>
        </p:grpSpPr>
        <p:sp>
          <p:nvSpPr>
            <p:cNvPr id="32" name="Google Shape;383;p41">
              <a:extLst>
                <a:ext uri="{FF2B5EF4-FFF2-40B4-BE49-F238E27FC236}">
                  <a16:creationId xmlns:a16="http://schemas.microsoft.com/office/drawing/2014/main" id="{8380B4E7-66B3-47EB-B638-0C89741D257D}"/>
                </a:ext>
              </a:extLst>
            </p:cNvPr>
            <p:cNvSpPr/>
            <p:nvPr/>
          </p:nvSpPr>
          <p:spPr>
            <a:xfrm>
              <a:off x="803400" y="1649136"/>
              <a:ext cx="903900" cy="903900"/>
            </a:xfrm>
            <a:prstGeom prst="rect">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Poppins"/>
                <a:ea typeface="Poppins"/>
                <a:cs typeface="Poppins"/>
                <a:sym typeface="Poppins"/>
              </a:endParaRPr>
            </a:p>
          </p:txBody>
        </p:sp>
        <p:pic>
          <p:nvPicPr>
            <p:cNvPr id="33" name="Gráfico 32" descr="Documento">
              <a:extLst>
                <a:ext uri="{FF2B5EF4-FFF2-40B4-BE49-F238E27FC236}">
                  <a16:creationId xmlns:a16="http://schemas.microsoft.com/office/drawing/2014/main" id="{284E3B52-6A17-40E3-AA6D-3017C7ABE7F0}"/>
                </a:ext>
              </a:extLst>
            </p:cNvPr>
            <p:cNvPicPr>
              <a:picLocks noChangeAspect="1"/>
            </p:cNvPicPr>
            <p:nvPr/>
          </p:nvPicPr>
          <p:blipFill>
            <a:blip r:embed="rId4">
              <a:extLst>
                <a:ext uri="{96DAC541-7B7A-43D3-8B79-37D633B846F1}">
                  <asvg:svgBlip xmlns:asvg="http://schemas.microsoft.com/office/drawing/2016/SVG/main" r:embed="rId5"/>
                </a:ext>
              </a:extLst>
            </a:blip>
            <a:srcRect/>
            <a:stretch/>
          </p:blipFill>
          <p:spPr>
            <a:xfrm>
              <a:off x="891769" y="1737505"/>
              <a:ext cx="727162" cy="727162"/>
            </a:xfrm>
            <a:prstGeom prst="rect">
              <a:avLst/>
            </a:prstGeom>
          </p:spPr>
        </p:pic>
      </p:grpSp>
      <p:sp>
        <p:nvSpPr>
          <p:cNvPr id="34" name="Google Shape;388;p41">
            <a:extLst>
              <a:ext uri="{FF2B5EF4-FFF2-40B4-BE49-F238E27FC236}">
                <a16:creationId xmlns:a16="http://schemas.microsoft.com/office/drawing/2014/main" id="{C00D8F68-0F8C-4063-957B-F1C239AE8C3F}"/>
              </a:ext>
            </a:extLst>
          </p:cNvPr>
          <p:cNvSpPr txBox="1">
            <a:spLocks/>
          </p:cNvSpPr>
          <p:nvPr/>
        </p:nvSpPr>
        <p:spPr>
          <a:xfrm>
            <a:off x="4677964" y="661087"/>
            <a:ext cx="4201717" cy="572700"/>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L="457200" marR="0" lvl="0" indent="-304800" algn="l"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1pPr>
            <a:lvl2pPr marL="914400" marR="0" lvl="1"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2pPr>
            <a:lvl3pPr marL="1371600" marR="0" lvl="2"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3pPr>
            <a:lvl4pPr marL="1828800" marR="0" lvl="3"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4pPr>
            <a:lvl5pPr marL="2286000" marR="0" lvl="4"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5pPr>
            <a:lvl6pPr marL="2743200" marR="0" lvl="5"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6pPr>
            <a:lvl7pPr marL="3200400" marR="0" lvl="6"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7pPr>
            <a:lvl8pPr marL="3657600" marR="0" lvl="7"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8pPr>
            <a:lvl9pPr marL="4114800" marR="0" lvl="8"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9pPr>
          </a:lstStyle>
          <a:p>
            <a:pPr marL="0" indent="0" algn="just"/>
            <a:r>
              <a:rPr lang="es-MX" dirty="0"/>
              <a:t>b) La presentación de proyectos de acuerdos y resoluciones, en el ámbito de competencia del gobierno autónomo descentralizado parroquial rural.</a:t>
            </a:r>
          </a:p>
        </p:txBody>
      </p:sp>
      <p:pic>
        <p:nvPicPr>
          <p:cNvPr id="35" name="Imagen 34">
            <a:extLst>
              <a:ext uri="{FF2B5EF4-FFF2-40B4-BE49-F238E27FC236}">
                <a16:creationId xmlns:a16="http://schemas.microsoft.com/office/drawing/2014/main" id="{684E7F4E-5EAD-4CCC-934B-3118B999DD59}"/>
              </a:ext>
            </a:extLst>
          </p:cNvPr>
          <p:cNvPicPr>
            <a:picLocks noChangeAspect="1"/>
          </p:cNvPicPr>
          <p:nvPr/>
        </p:nvPicPr>
        <p:blipFill rotWithShape="1">
          <a:blip r:embed="rId6">
            <a:clrChange>
              <a:clrFrom>
                <a:srgbClr val="FFFFFF"/>
              </a:clrFrom>
              <a:clrTo>
                <a:srgbClr val="FFFFFF">
                  <a:alpha val="0"/>
                </a:srgbClr>
              </a:clrTo>
            </a:clrChange>
          </a:blip>
          <a:srcRect l="23835" t="32115" r="22939" b="29892"/>
          <a:stretch/>
        </p:blipFill>
        <p:spPr>
          <a:xfrm>
            <a:off x="5336543" y="4471407"/>
            <a:ext cx="1535033" cy="574079"/>
          </a:xfrm>
          <a:prstGeom prst="rect">
            <a:avLst/>
          </a:prstGeom>
        </p:spPr>
      </p:pic>
      <p:pic>
        <p:nvPicPr>
          <p:cNvPr id="36" name="Google Shape;362;p38">
            <a:extLst>
              <a:ext uri="{FF2B5EF4-FFF2-40B4-BE49-F238E27FC236}">
                <a16:creationId xmlns:a16="http://schemas.microsoft.com/office/drawing/2014/main" id="{186610EB-F75E-4097-A083-DCB8870E47B6}"/>
              </a:ext>
            </a:extLst>
          </p:cNvPr>
          <p:cNvPicPr preferRelativeResize="0">
            <a:picLocks noGrp="1"/>
          </p:cNvPicPr>
          <p:nvPr>
            <p:ph type="pic" idx="2"/>
          </p:nvPr>
        </p:nvPicPr>
        <p:blipFill>
          <a:blip r:embed="rId7"/>
          <a:srcRect/>
          <a:stretch/>
        </p:blipFill>
        <p:spPr>
          <a:xfrm>
            <a:off x="720705" y="1410946"/>
            <a:ext cx="3247630" cy="3199417"/>
          </a:xfrm>
          <a:prstGeom prst="snipRoundRect">
            <a:avLst>
              <a:gd name="adj1" fmla="val 7221"/>
              <a:gd name="adj2" fmla="val 12889"/>
            </a:avLst>
          </a:prstGeom>
          <a:ln w="38100">
            <a:solidFill>
              <a:schemeClr val="bg2"/>
            </a:solidFill>
          </a:ln>
        </p:spPr>
      </p:pic>
      <p:sp>
        <p:nvSpPr>
          <p:cNvPr id="6" name="Rectángulo 5">
            <a:extLst>
              <a:ext uri="{FF2B5EF4-FFF2-40B4-BE49-F238E27FC236}">
                <a16:creationId xmlns:a16="http://schemas.microsoft.com/office/drawing/2014/main" id="{3E5D2D9A-4AAE-4BBC-BDD2-F58CC5F2A28F}"/>
              </a:ext>
            </a:extLst>
          </p:cNvPr>
          <p:cNvSpPr/>
          <p:nvPr/>
        </p:nvSpPr>
        <p:spPr>
          <a:xfrm>
            <a:off x="4114800" y="2363836"/>
            <a:ext cx="4572000" cy="1561261"/>
          </a:xfrm>
          <a:prstGeom prst="rect">
            <a:avLst/>
          </a:prstGeom>
        </p:spPr>
        <p:txBody>
          <a:bodyPr>
            <a:spAutoFit/>
          </a:bodyPr>
          <a:lstStyle/>
          <a:p>
            <a:pPr algn="just">
              <a:lnSpc>
                <a:spcPct val="107000"/>
              </a:lnSpc>
              <a:spcAft>
                <a:spcPts val="800"/>
              </a:spcAft>
            </a:pPr>
            <a:r>
              <a:rPr lang="es-EC" kern="100" dirty="0">
                <a:solidFill>
                  <a:srgbClr val="FF0000"/>
                </a:solidFill>
                <a:latin typeface="Arial" panose="020B0604020202020204" pitchFamily="34" charset="0"/>
                <a:ea typeface="Calibri" panose="020F0502020204030204" pitchFamily="34" charset="0"/>
                <a:cs typeface="Arial" panose="020B0604020202020204" pitchFamily="34" charset="0"/>
              </a:rPr>
              <a:t>PROPUESTA MITIGACIÓN DE VECTORES Y PLAGAS. -  COMPONENTE BIOFISICO: </a:t>
            </a:r>
          </a:p>
          <a:p>
            <a:pPr algn="just">
              <a:lnSpc>
                <a:spcPct val="107000"/>
              </a:lnSpc>
              <a:spcAft>
                <a:spcPts val="800"/>
              </a:spcAft>
            </a:pPr>
            <a:r>
              <a:rPr lang="es-419" b="1" kern="100" dirty="0">
                <a:latin typeface="Arial" panose="020B0604020202020204" pitchFamily="34" charset="0"/>
                <a:ea typeface="Calibri" panose="020F0502020204030204" pitchFamily="34" charset="0"/>
                <a:cs typeface="Arial" panose="020B0604020202020204" pitchFamily="34" charset="0"/>
              </a:rPr>
              <a:t>“ADQUISICIÓN DE INSUMOS Y EQUIPOS PARA EL CONTROL DE MALEZA Y PLAGAS DE LA PARROQUIA ANCONCITO EN ÁREAS VERDES Y ESPACIOS PÚBLICOS”</a:t>
            </a:r>
            <a:endParaRPr lang="es-EC" kern="100" dirty="0">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07439866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402"/>
        <p:cNvGrpSpPr/>
        <p:nvPr/>
      </p:nvGrpSpPr>
      <p:grpSpPr>
        <a:xfrm>
          <a:off x="0" y="0"/>
          <a:ext cx="0" cy="0"/>
          <a:chOff x="0" y="0"/>
          <a:chExt cx="0" cy="0"/>
        </a:xfrm>
      </p:grpSpPr>
      <p:sp>
        <p:nvSpPr>
          <p:cNvPr id="404" name="Google Shape;404;p42"/>
          <p:cNvSpPr txBox="1">
            <a:spLocks noGrp="1"/>
          </p:cNvSpPr>
          <p:nvPr>
            <p:ph type="subTitle" idx="4"/>
          </p:nvPr>
        </p:nvSpPr>
        <p:spPr>
          <a:xfrm>
            <a:off x="1506727" y="1828825"/>
            <a:ext cx="2225700" cy="422027"/>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s-EC" dirty="0">
                <a:latin typeface="Poppins"/>
                <a:ea typeface="Poppins"/>
                <a:cs typeface="Poppins"/>
                <a:sym typeface="Poppins"/>
              </a:rPr>
              <a:t>RESULTADOS</a:t>
            </a:r>
            <a:endParaRPr dirty="0">
              <a:latin typeface="Poppins"/>
              <a:ea typeface="Poppins"/>
              <a:cs typeface="Poppins"/>
              <a:sym typeface="Poppins"/>
            </a:endParaRPr>
          </a:p>
        </p:txBody>
      </p:sp>
      <p:sp>
        <p:nvSpPr>
          <p:cNvPr id="406" name="Google Shape;406;p42"/>
          <p:cNvSpPr txBox="1">
            <a:spLocks noGrp="1"/>
          </p:cNvSpPr>
          <p:nvPr>
            <p:ph type="subTitle" idx="1"/>
          </p:nvPr>
        </p:nvSpPr>
        <p:spPr>
          <a:xfrm>
            <a:off x="538299" y="2571750"/>
            <a:ext cx="3065540" cy="1442481"/>
          </a:xfrm>
          <a:prstGeom prst="rect">
            <a:avLst/>
          </a:prstGeom>
        </p:spPr>
        <p:txBody>
          <a:bodyPr spcFirstLastPara="1" wrap="square" lIns="91425" tIns="91425" rIns="91425" bIns="91425" anchor="t" anchorCtr="0">
            <a:noAutofit/>
          </a:bodyPr>
          <a:lstStyle/>
          <a:p>
            <a:pPr marL="0" lvl="0" indent="0" algn="just"/>
            <a:r>
              <a:rPr lang="es-MX" dirty="0"/>
              <a:t>Como parte de mi plan de trabajo presente esta propuesta, velando por la necesidad de trabajar en la mitigación de vectores y plagas debido a la presencia de lluvias, ejecutándose la fumigación en los 20 sectores barriales.</a:t>
            </a:r>
            <a:endParaRPr dirty="0"/>
          </a:p>
        </p:txBody>
      </p:sp>
      <p:grpSp>
        <p:nvGrpSpPr>
          <p:cNvPr id="4" name="Grupo 3">
            <a:extLst>
              <a:ext uri="{FF2B5EF4-FFF2-40B4-BE49-F238E27FC236}">
                <a16:creationId xmlns:a16="http://schemas.microsoft.com/office/drawing/2014/main" id="{D833A78C-73C5-48A2-A849-92F3881BDFFA}"/>
              </a:ext>
            </a:extLst>
          </p:cNvPr>
          <p:cNvGrpSpPr/>
          <p:nvPr/>
        </p:nvGrpSpPr>
        <p:grpSpPr>
          <a:xfrm>
            <a:off x="753337" y="1686726"/>
            <a:ext cx="708300" cy="708300"/>
            <a:chOff x="796200" y="1243218"/>
            <a:chExt cx="708300" cy="708300"/>
          </a:xfrm>
        </p:grpSpPr>
        <p:sp>
          <p:nvSpPr>
            <p:cNvPr id="410" name="Google Shape;410;p42"/>
            <p:cNvSpPr/>
            <p:nvPr/>
          </p:nvSpPr>
          <p:spPr>
            <a:xfrm>
              <a:off x="796200" y="1243218"/>
              <a:ext cx="708300" cy="708300"/>
            </a:xfrm>
            <a:prstGeom prst="rect">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Poppins"/>
                <a:ea typeface="Poppins"/>
                <a:cs typeface="Poppins"/>
                <a:sym typeface="Poppins"/>
              </a:endParaRPr>
            </a:p>
          </p:txBody>
        </p:sp>
        <p:grpSp>
          <p:nvGrpSpPr>
            <p:cNvPr id="413" name="Google Shape;413;p42"/>
            <p:cNvGrpSpPr/>
            <p:nvPr/>
          </p:nvGrpSpPr>
          <p:grpSpPr>
            <a:xfrm>
              <a:off x="999715" y="1419942"/>
              <a:ext cx="301413" cy="342826"/>
              <a:chOff x="3170695" y="2687294"/>
              <a:chExt cx="331151" cy="376649"/>
            </a:xfrm>
          </p:grpSpPr>
          <p:sp>
            <p:nvSpPr>
              <p:cNvPr id="414" name="Google Shape;414;p42"/>
              <p:cNvSpPr/>
              <p:nvPr/>
            </p:nvSpPr>
            <p:spPr>
              <a:xfrm>
                <a:off x="3170695" y="2853462"/>
                <a:ext cx="331151" cy="55248"/>
              </a:xfrm>
              <a:custGeom>
                <a:avLst/>
                <a:gdLst/>
                <a:ahLst/>
                <a:cxnLst/>
                <a:rect l="l" t="t" r="r" b="b"/>
                <a:pathLst>
                  <a:path w="11718" h="1955" extrusionOk="0">
                    <a:moveTo>
                      <a:pt x="388" y="1"/>
                    </a:moveTo>
                    <a:cubicBezTo>
                      <a:pt x="174" y="1"/>
                      <a:pt x="0" y="175"/>
                      <a:pt x="0" y="392"/>
                    </a:cubicBezTo>
                    <a:lnTo>
                      <a:pt x="0" y="781"/>
                    </a:lnTo>
                    <a:cubicBezTo>
                      <a:pt x="0" y="956"/>
                      <a:pt x="115" y="1109"/>
                      <a:pt x="283" y="1157"/>
                    </a:cubicBezTo>
                    <a:cubicBezTo>
                      <a:pt x="397" y="1191"/>
                      <a:pt x="3101" y="1955"/>
                      <a:pt x="5859" y="1955"/>
                    </a:cubicBezTo>
                    <a:cubicBezTo>
                      <a:pt x="8616" y="1955"/>
                      <a:pt x="11321" y="1191"/>
                      <a:pt x="11435" y="1157"/>
                    </a:cubicBezTo>
                    <a:cubicBezTo>
                      <a:pt x="11602" y="1109"/>
                      <a:pt x="11717" y="956"/>
                      <a:pt x="11717" y="781"/>
                    </a:cubicBezTo>
                    <a:lnTo>
                      <a:pt x="11717" y="392"/>
                    </a:lnTo>
                    <a:cubicBezTo>
                      <a:pt x="11717" y="176"/>
                      <a:pt x="11542" y="1"/>
                      <a:pt x="11327" y="1"/>
                    </a:cubicBezTo>
                    <a:lnTo>
                      <a:pt x="391" y="1"/>
                    </a:lnTo>
                    <a:cubicBezTo>
                      <a:pt x="390" y="1"/>
                      <a:pt x="389" y="1"/>
                      <a:pt x="3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5" name="Google Shape;415;p42"/>
              <p:cNvSpPr/>
              <p:nvPr/>
            </p:nvSpPr>
            <p:spPr>
              <a:xfrm>
                <a:off x="3192738" y="2912469"/>
                <a:ext cx="287009" cy="151474"/>
              </a:xfrm>
              <a:custGeom>
                <a:avLst/>
                <a:gdLst/>
                <a:ahLst/>
                <a:cxnLst/>
                <a:rect l="l" t="t" r="r" b="b"/>
                <a:pathLst>
                  <a:path w="10156" h="5360" extrusionOk="0">
                    <a:moveTo>
                      <a:pt x="0" y="1"/>
                    </a:moveTo>
                    <a:lnTo>
                      <a:pt x="0" y="1036"/>
                    </a:lnTo>
                    <a:cubicBezTo>
                      <a:pt x="0" y="1252"/>
                      <a:pt x="175" y="1427"/>
                      <a:pt x="391" y="1427"/>
                    </a:cubicBezTo>
                    <a:lnTo>
                      <a:pt x="945" y="1427"/>
                    </a:lnTo>
                    <a:cubicBezTo>
                      <a:pt x="1035" y="1746"/>
                      <a:pt x="1164" y="2054"/>
                      <a:pt x="1330" y="2347"/>
                    </a:cubicBezTo>
                    <a:lnTo>
                      <a:pt x="936" y="2741"/>
                    </a:lnTo>
                    <a:cubicBezTo>
                      <a:pt x="783" y="2894"/>
                      <a:pt x="783" y="3142"/>
                      <a:pt x="936" y="3293"/>
                    </a:cubicBezTo>
                    <a:lnTo>
                      <a:pt x="2040" y="4398"/>
                    </a:lnTo>
                    <a:cubicBezTo>
                      <a:pt x="2117" y="4474"/>
                      <a:pt x="2216" y="4512"/>
                      <a:pt x="2316" y="4512"/>
                    </a:cubicBezTo>
                    <a:cubicBezTo>
                      <a:pt x="2416" y="4512"/>
                      <a:pt x="2516" y="4474"/>
                      <a:pt x="2593" y="4398"/>
                    </a:cubicBezTo>
                    <a:lnTo>
                      <a:pt x="2986" y="4003"/>
                    </a:lnTo>
                    <a:cubicBezTo>
                      <a:pt x="3279" y="4169"/>
                      <a:pt x="3587" y="4298"/>
                      <a:pt x="3906" y="4388"/>
                    </a:cubicBezTo>
                    <a:lnTo>
                      <a:pt x="3906" y="4969"/>
                    </a:lnTo>
                    <a:cubicBezTo>
                      <a:pt x="3906" y="5184"/>
                      <a:pt x="4081" y="5359"/>
                      <a:pt x="4297" y="5359"/>
                    </a:cubicBezTo>
                    <a:lnTo>
                      <a:pt x="5859" y="5359"/>
                    </a:lnTo>
                    <a:cubicBezTo>
                      <a:pt x="6075" y="5359"/>
                      <a:pt x="6250" y="5184"/>
                      <a:pt x="6250" y="4969"/>
                    </a:cubicBezTo>
                    <a:lnTo>
                      <a:pt x="6250" y="4388"/>
                    </a:lnTo>
                    <a:cubicBezTo>
                      <a:pt x="6569" y="4298"/>
                      <a:pt x="6877" y="4169"/>
                      <a:pt x="7170" y="4003"/>
                    </a:cubicBezTo>
                    <a:lnTo>
                      <a:pt x="7563" y="4398"/>
                    </a:lnTo>
                    <a:cubicBezTo>
                      <a:pt x="7640" y="4474"/>
                      <a:pt x="7740" y="4512"/>
                      <a:pt x="7840" y="4512"/>
                    </a:cubicBezTo>
                    <a:cubicBezTo>
                      <a:pt x="7940" y="4512"/>
                      <a:pt x="8040" y="4474"/>
                      <a:pt x="8116" y="4398"/>
                    </a:cubicBezTo>
                    <a:lnTo>
                      <a:pt x="9221" y="3293"/>
                    </a:lnTo>
                    <a:cubicBezTo>
                      <a:pt x="9373" y="3142"/>
                      <a:pt x="9373" y="2894"/>
                      <a:pt x="9221" y="2741"/>
                    </a:cubicBezTo>
                    <a:lnTo>
                      <a:pt x="8826" y="2347"/>
                    </a:lnTo>
                    <a:cubicBezTo>
                      <a:pt x="8992" y="2054"/>
                      <a:pt x="9121" y="1746"/>
                      <a:pt x="9211" y="1427"/>
                    </a:cubicBezTo>
                    <a:lnTo>
                      <a:pt x="9765" y="1427"/>
                    </a:lnTo>
                    <a:cubicBezTo>
                      <a:pt x="9981" y="1427"/>
                      <a:pt x="10156" y="1252"/>
                      <a:pt x="10156" y="1036"/>
                    </a:cubicBezTo>
                    <a:lnTo>
                      <a:pt x="10156" y="1"/>
                    </a:lnTo>
                    <a:cubicBezTo>
                      <a:pt x="9602" y="131"/>
                      <a:pt x="8766" y="307"/>
                      <a:pt x="7794" y="443"/>
                    </a:cubicBezTo>
                    <a:cubicBezTo>
                      <a:pt x="7696" y="1861"/>
                      <a:pt x="6522" y="2990"/>
                      <a:pt x="5079" y="2990"/>
                    </a:cubicBezTo>
                    <a:cubicBezTo>
                      <a:pt x="3635" y="2990"/>
                      <a:pt x="2461" y="1861"/>
                      <a:pt x="2364" y="443"/>
                    </a:cubicBezTo>
                    <a:cubicBezTo>
                      <a:pt x="1390" y="307"/>
                      <a:pt x="556" y="131"/>
                      <a:pt x="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6" name="Google Shape;416;p42"/>
              <p:cNvSpPr/>
              <p:nvPr/>
            </p:nvSpPr>
            <p:spPr>
              <a:xfrm>
                <a:off x="3194914" y="2687294"/>
                <a:ext cx="282939" cy="144126"/>
              </a:xfrm>
              <a:custGeom>
                <a:avLst/>
                <a:gdLst/>
                <a:ahLst/>
                <a:cxnLst/>
                <a:rect l="l" t="t" r="r" b="b"/>
                <a:pathLst>
                  <a:path w="10012" h="5100" extrusionOk="0">
                    <a:moveTo>
                      <a:pt x="5006" y="1"/>
                    </a:moveTo>
                    <a:cubicBezTo>
                      <a:pt x="4490" y="1"/>
                      <a:pt x="3974" y="69"/>
                      <a:pt x="3472" y="204"/>
                    </a:cubicBezTo>
                    <a:cubicBezTo>
                      <a:pt x="3245" y="267"/>
                      <a:pt x="3132" y="530"/>
                      <a:pt x="3230" y="745"/>
                    </a:cubicBezTo>
                    <a:lnTo>
                      <a:pt x="4580" y="3765"/>
                    </a:lnTo>
                    <a:cubicBezTo>
                      <a:pt x="4669" y="3962"/>
                      <a:pt x="4582" y="4194"/>
                      <a:pt x="4385" y="4283"/>
                    </a:cubicBezTo>
                    <a:cubicBezTo>
                      <a:pt x="4333" y="4306"/>
                      <a:pt x="4279" y="4317"/>
                      <a:pt x="4225" y="4317"/>
                    </a:cubicBezTo>
                    <a:cubicBezTo>
                      <a:pt x="4076" y="4317"/>
                      <a:pt x="3933" y="4231"/>
                      <a:pt x="3869" y="4087"/>
                    </a:cubicBezTo>
                    <a:lnTo>
                      <a:pt x="2648" y="1356"/>
                    </a:lnTo>
                    <a:cubicBezTo>
                      <a:pt x="1253" y="2090"/>
                      <a:pt x="251" y="3482"/>
                      <a:pt x="0" y="5099"/>
                    </a:cubicBezTo>
                    <a:lnTo>
                      <a:pt x="10012" y="5099"/>
                    </a:lnTo>
                    <a:cubicBezTo>
                      <a:pt x="9761" y="3482"/>
                      <a:pt x="8759" y="2090"/>
                      <a:pt x="7364" y="1356"/>
                    </a:cubicBezTo>
                    <a:lnTo>
                      <a:pt x="6143" y="4087"/>
                    </a:lnTo>
                    <a:cubicBezTo>
                      <a:pt x="6079" y="4232"/>
                      <a:pt x="5937" y="4317"/>
                      <a:pt x="5788" y="4317"/>
                    </a:cubicBezTo>
                    <a:cubicBezTo>
                      <a:pt x="5734" y="4317"/>
                      <a:pt x="5680" y="4306"/>
                      <a:pt x="5627" y="4283"/>
                    </a:cubicBezTo>
                    <a:cubicBezTo>
                      <a:pt x="5430" y="4194"/>
                      <a:pt x="5343" y="3962"/>
                      <a:pt x="5432" y="3765"/>
                    </a:cubicBezTo>
                    <a:lnTo>
                      <a:pt x="6782" y="745"/>
                    </a:lnTo>
                    <a:cubicBezTo>
                      <a:pt x="6880" y="530"/>
                      <a:pt x="6768" y="267"/>
                      <a:pt x="6540" y="204"/>
                    </a:cubicBezTo>
                    <a:cubicBezTo>
                      <a:pt x="6038" y="69"/>
                      <a:pt x="5522" y="1"/>
                      <a:pt x="500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38" name="Grupo 37">
            <a:extLst>
              <a:ext uri="{FF2B5EF4-FFF2-40B4-BE49-F238E27FC236}">
                <a16:creationId xmlns:a16="http://schemas.microsoft.com/office/drawing/2014/main" id="{94950E0D-F45E-40BD-AB72-CDD0BBFF2858}"/>
              </a:ext>
            </a:extLst>
          </p:cNvPr>
          <p:cNvGrpSpPr/>
          <p:nvPr/>
        </p:nvGrpSpPr>
        <p:grpSpPr>
          <a:xfrm>
            <a:off x="731748" y="97842"/>
            <a:ext cx="2224903" cy="772785"/>
            <a:chOff x="360632" y="151387"/>
            <a:chExt cx="2224903" cy="772785"/>
          </a:xfrm>
        </p:grpSpPr>
        <p:sp>
          <p:nvSpPr>
            <p:cNvPr id="39" name="Google Shape;1565;p31">
              <a:extLst>
                <a:ext uri="{FF2B5EF4-FFF2-40B4-BE49-F238E27FC236}">
                  <a16:creationId xmlns:a16="http://schemas.microsoft.com/office/drawing/2014/main" id="{5F1B1BE2-ACC9-46B2-824B-40B8D34236D7}"/>
                </a:ext>
              </a:extLst>
            </p:cNvPr>
            <p:cNvSpPr txBox="1">
              <a:spLocks/>
            </p:cNvSpPr>
            <p:nvPr/>
          </p:nvSpPr>
          <p:spPr>
            <a:xfrm>
              <a:off x="1263303" y="520052"/>
              <a:ext cx="1322232" cy="404120"/>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1pPr>
              <a:lvl2pPr marR="0" lvl="1"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2pPr>
              <a:lvl3pPr marR="0" lvl="2"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3pPr>
              <a:lvl4pPr marR="0" lvl="3"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4pPr>
              <a:lvl5pPr marR="0" lvl="4"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5pPr>
              <a:lvl6pPr marR="0" lvl="5"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6pPr>
              <a:lvl7pPr marR="0" lvl="6"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7pPr>
              <a:lvl8pPr marR="0" lvl="7"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8pPr>
              <a:lvl9pPr marR="0" lvl="8"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9pPr>
            </a:lstStyle>
            <a:p>
              <a:pPr algn="ctr"/>
              <a:r>
                <a:rPr lang="es-EC" sz="1000" dirty="0">
                  <a:solidFill>
                    <a:srgbClr val="002060"/>
                  </a:solidFill>
                </a:rPr>
                <a:t>RENDICIÓN DE </a:t>
              </a:r>
            </a:p>
            <a:p>
              <a:pPr algn="ctr"/>
              <a:r>
                <a:rPr lang="es-EC" sz="1000" dirty="0">
                  <a:solidFill>
                    <a:srgbClr val="002060"/>
                  </a:solidFill>
                </a:rPr>
                <a:t>CUENTAS </a:t>
              </a:r>
              <a:r>
                <a:rPr lang="es-EC" sz="1000" b="0" dirty="0">
                  <a:solidFill>
                    <a:srgbClr val="002060"/>
                  </a:solidFill>
                </a:rPr>
                <a:t>2024</a:t>
              </a:r>
            </a:p>
          </p:txBody>
        </p:sp>
        <p:pic>
          <p:nvPicPr>
            <p:cNvPr id="40" name="Imagen 39">
              <a:extLst>
                <a:ext uri="{FF2B5EF4-FFF2-40B4-BE49-F238E27FC236}">
                  <a16:creationId xmlns:a16="http://schemas.microsoft.com/office/drawing/2014/main" id="{169D174D-56B3-46F4-8749-3BF13D91E6B9}"/>
                </a:ext>
              </a:extLst>
            </p:cNvPr>
            <p:cNvPicPr>
              <a:picLocks noChangeAspect="1"/>
            </p:cNvPicPr>
            <p:nvPr/>
          </p:nvPicPr>
          <p:blipFill>
            <a:blip r:embed="rId3"/>
            <a:stretch>
              <a:fillRect/>
            </a:stretch>
          </p:blipFill>
          <p:spPr>
            <a:xfrm>
              <a:off x="360632" y="151387"/>
              <a:ext cx="1228884" cy="737330"/>
            </a:xfrm>
            <a:prstGeom prst="rect">
              <a:avLst/>
            </a:prstGeom>
          </p:spPr>
        </p:pic>
      </p:grpSp>
      <p:pic>
        <p:nvPicPr>
          <p:cNvPr id="41" name="Imagen 40">
            <a:extLst>
              <a:ext uri="{FF2B5EF4-FFF2-40B4-BE49-F238E27FC236}">
                <a16:creationId xmlns:a16="http://schemas.microsoft.com/office/drawing/2014/main" id="{22C92986-3DAD-4E31-A615-5EC56D79E009}"/>
              </a:ext>
            </a:extLst>
          </p:cNvPr>
          <p:cNvPicPr>
            <a:picLocks noChangeAspect="1"/>
          </p:cNvPicPr>
          <p:nvPr/>
        </p:nvPicPr>
        <p:blipFill rotWithShape="1">
          <a:blip r:embed="rId4">
            <a:clrChange>
              <a:clrFrom>
                <a:srgbClr val="FFFFFF"/>
              </a:clrFrom>
              <a:clrTo>
                <a:srgbClr val="FFFFFF">
                  <a:alpha val="0"/>
                </a:srgbClr>
              </a:clrTo>
            </a:clrChange>
          </a:blip>
          <a:srcRect l="23835" t="32115" r="22939" b="29892"/>
          <a:stretch/>
        </p:blipFill>
        <p:spPr>
          <a:xfrm>
            <a:off x="1193115" y="4412091"/>
            <a:ext cx="1535033" cy="574079"/>
          </a:xfrm>
          <a:prstGeom prst="rect">
            <a:avLst/>
          </a:prstGeom>
        </p:spPr>
      </p:pic>
      <p:pic>
        <p:nvPicPr>
          <p:cNvPr id="17" name="Google Shape;362;p38">
            <a:extLst>
              <a:ext uri="{FF2B5EF4-FFF2-40B4-BE49-F238E27FC236}">
                <a16:creationId xmlns:a16="http://schemas.microsoft.com/office/drawing/2014/main" id="{8425FBFC-CD0E-41AD-85D8-7564279D176A}"/>
              </a:ext>
            </a:extLst>
          </p:cNvPr>
          <p:cNvPicPr preferRelativeResize="0">
            <a:picLocks/>
          </p:cNvPicPr>
          <p:nvPr/>
        </p:nvPicPr>
        <p:blipFill rotWithShape="1">
          <a:blip r:embed="rId5">
            <a:extLst>
              <a:ext uri="{BEBA8EAE-BF5A-486C-A8C5-ECC9F3942E4B}">
                <a14:imgProps xmlns:a14="http://schemas.microsoft.com/office/drawing/2010/main">
                  <a14:imgLayer r:embed="rId6">
                    <a14:imgEffect>
                      <a14:saturation sat="200000"/>
                    </a14:imgEffect>
                  </a14:imgLayer>
                </a14:imgProps>
              </a:ext>
            </a:extLst>
          </a:blip>
          <a:srcRect t="10349"/>
          <a:stretch/>
        </p:blipFill>
        <p:spPr>
          <a:xfrm>
            <a:off x="3623902" y="759773"/>
            <a:ext cx="2511650" cy="2020793"/>
          </a:xfrm>
          <a:prstGeom prst="rect">
            <a:avLst/>
          </a:prstGeom>
          <a:ln>
            <a:noFill/>
          </a:ln>
          <a:effectLst>
            <a:outerShdw blurRad="292100" dist="139700" dir="2700000" algn="tl" rotWithShape="0">
              <a:srgbClr val="333333">
                <a:alpha val="65000"/>
              </a:srgbClr>
            </a:outerShdw>
          </a:effectLst>
        </p:spPr>
      </p:pic>
      <p:pic>
        <p:nvPicPr>
          <p:cNvPr id="18" name="Google Shape;362;p38">
            <a:extLst>
              <a:ext uri="{FF2B5EF4-FFF2-40B4-BE49-F238E27FC236}">
                <a16:creationId xmlns:a16="http://schemas.microsoft.com/office/drawing/2014/main" id="{70B18EA2-CE46-49B1-BF0C-7124E137C545}"/>
              </a:ext>
            </a:extLst>
          </p:cNvPr>
          <p:cNvPicPr preferRelativeResize="0">
            <a:picLocks/>
          </p:cNvPicPr>
          <p:nvPr/>
        </p:nvPicPr>
        <p:blipFill>
          <a:blip r:embed="rId7">
            <a:extLst>
              <a:ext uri="{BEBA8EAE-BF5A-486C-A8C5-ECC9F3942E4B}">
                <a14:imgProps xmlns:a14="http://schemas.microsoft.com/office/drawing/2010/main">
                  <a14:imgLayer r:embed="rId8">
                    <a14:imgEffect>
                      <a14:saturation sat="200000"/>
                    </a14:imgEffect>
                  </a14:imgLayer>
                </a14:imgProps>
              </a:ext>
            </a:extLst>
          </a:blip>
          <a:srcRect/>
          <a:stretch/>
        </p:blipFill>
        <p:spPr>
          <a:xfrm>
            <a:off x="4837171" y="2951257"/>
            <a:ext cx="2905812" cy="1935996"/>
          </a:xfrm>
          <a:prstGeom prst="rect">
            <a:avLst/>
          </a:prstGeom>
          <a:ln>
            <a:noFill/>
          </a:ln>
          <a:effectLst>
            <a:outerShdw blurRad="292100" dist="139700" dir="2700000" algn="tl" rotWithShape="0">
              <a:srgbClr val="333333">
                <a:alpha val="65000"/>
              </a:srgbClr>
            </a:outerShdw>
          </a:effectLst>
        </p:spPr>
      </p:pic>
      <p:pic>
        <p:nvPicPr>
          <p:cNvPr id="19" name="Google Shape;362;p38">
            <a:extLst>
              <a:ext uri="{FF2B5EF4-FFF2-40B4-BE49-F238E27FC236}">
                <a16:creationId xmlns:a16="http://schemas.microsoft.com/office/drawing/2014/main" id="{75D4FC62-CB3F-43CC-BA5C-E04CA2C6EC2D}"/>
              </a:ext>
            </a:extLst>
          </p:cNvPr>
          <p:cNvPicPr preferRelativeResize="0">
            <a:picLocks/>
          </p:cNvPicPr>
          <p:nvPr/>
        </p:nvPicPr>
        <p:blipFill>
          <a:blip r:embed="rId9">
            <a:extLst>
              <a:ext uri="{BEBA8EAE-BF5A-486C-A8C5-ECC9F3942E4B}">
                <a14:imgProps xmlns:a14="http://schemas.microsoft.com/office/drawing/2010/main">
                  <a14:imgLayer r:embed="rId10">
                    <a14:imgEffect>
                      <a14:saturation sat="200000"/>
                    </a14:imgEffect>
                  </a14:imgLayer>
                </a14:imgProps>
              </a:ext>
            </a:extLst>
          </a:blip>
          <a:srcRect/>
          <a:stretch/>
        </p:blipFill>
        <p:spPr>
          <a:xfrm>
            <a:off x="6290077" y="759773"/>
            <a:ext cx="2694391" cy="2020793"/>
          </a:xfrm>
          <a:prstGeom prst="rect">
            <a:avLst/>
          </a:prstGeom>
          <a:ln>
            <a:noFill/>
          </a:ln>
          <a:effectLst>
            <a:outerShdw blurRad="292100" dist="139700" dir="2700000" algn="tl" rotWithShape="0">
              <a:srgbClr val="333333">
                <a:alpha val="65000"/>
              </a:srgbClr>
            </a:outerShdw>
          </a:effectLst>
        </p:spPr>
      </p:pic>
      <p:sp>
        <p:nvSpPr>
          <p:cNvPr id="33" name="Google Shape;388;p41">
            <a:extLst>
              <a:ext uri="{FF2B5EF4-FFF2-40B4-BE49-F238E27FC236}">
                <a16:creationId xmlns:a16="http://schemas.microsoft.com/office/drawing/2014/main" id="{C2CE873F-7520-4F9A-B9F3-EFA236088AAB}"/>
              </a:ext>
            </a:extLst>
          </p:cNvPr>
          <p:cNvSpPr txBox="1">
            <a:spLocks/>
          </p:cNvSpPr>
          <p:nvPr/>
        </p:nvSpPr>
        <p:spPr>
          <a:xfrm>
            <a:off x="3285694" y="-68415"/>
            <a:ext cx="4041666" cy="572700"/>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L="457200" marR="0" lvl="0" indent="-304800" algn="l"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1pPr>
            <a:lvl2pPr marL="914400" marR="0" lvl="1"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2pPr>
            <a:lvl3pPr marL="1371600" marR="0" lvl="2"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3pPr>
            <a:lvl4pPr marL="1828800" marR="0" lvl="3"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4pPr>
            <a:lvl5pPr marL="2286000" marR="0" lvl="4"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5pPr>
            <a:lvl6pPr marL="2743200" marR="0" lvl="5"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6pPr>
            <a:lvl7pPr marL="3200400" marR="0" lvl="6"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7pPr>
            <a:lvl8pPr marL="3657600" marR="0" lvl="7"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8pPr>
            <a:lvl9pPr marL="4114800" marR="0" lvl="8"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9pPr>
          </a:lstStyle>
          <a:p>
            <a:pPr marL="0" indent="0" algn="just"/>
            <a:r>
              <a:rPr lang="es-MX" sz="800" i="1" dirty="0">
                <a:solidFill>
                  <a:schemeClr val="bg1"/>
                </a:solidFill>
                <a:effectLst>
                  <a:outerShdw blurRad="38100" dist="38100" dir="2700000" algn="tl">
                    <a:srgbClr val="000000">
                      <a:alpha val="43137"/>
                    </a:srgbClr>
                  </a:outerShdw>
                </a:effectLst>
              </a:rPr>
              <a:t>b) La presentación de proyectos de acuerdos y resoluciones, en el ámbito de competencia del gobierno autónomo descentralizado parroquial rural.</a:t>
            </a:r>
          </a:p>
        </p:txBody>
      </p:sp>
    </p:spTree>
    <p:extLst>
      <p:ext uri="{BB962C8B-B14F-4D97-AF65-F5344CB8AC3E}">
        <p14:creationId xmlns:p14="http://schemas.microsoft.com/office/powerpoint/2010/main" val="610019743"/>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569"/>
        <p:cNvGrpSpPr/>
        <p:nvPr/>
      </p:nvGrpSpPr>
      <p:grpSpPr>
        <a:xfrm>
          <a:off x="0" y="0"/>
          <a:ext cx="0" cy="0"/>
          <a:chOff x="0" y="0"/>
          <a:chExt cx="0" cy="0"/>
        </a:xfrm>
      </p:grpSpPr>
      <p:grpSp>
        <p:nvGrpSpPr>
          <p:cNvPr id="28" name="Grupo 27">
            <a:extLst>
              <a:ext uri="{FF2B5EF4-FFF2-40B4-BE49-F238E27FC236}">
                <a16:creationId xmlns:a16="http://schemas.microsoft.com/office/drawing/2014/main" id="{253D35F9-7C2F-4D4C-A9D6-0E2B77688B9C}"/>
              </a:ext>
            </a:extLst>
          </p:cNvPr>
          <p:cNvGrpSpPr/>
          <p:nvPr/>
        </p:nvGrpSpPr>
        <p:grpSpPr>
          <a:xfrm>
            <a:off x="731748" y="97842"/>
            <a:ext cx="2224903" cy="772785"/>
            <a:chOff x="360632" y="151387"/>
            <a:chExt cx="2224903" cy="772785"/>
          </a:xfrm>
        </p:grpSpPr>
        <p:sp>
          <p:nvSpPr>
            <p:cNvPr id="29" name="Google Shape;1565;p31">
              <a:extLst>
                <a:ext uri="{FF2B5EF4-FFF2-40B4-BE49-F238E27FC236}">
                  <a16:creationId xmlns:a16="http://schemas.microsoft.com/office/drawing/2014/main" id="{2E388191-5BFE-403B-BE7D-1BBD31118DC8}"/>
                </a:ext>
              </a:extLst>
            </p:cNvPr>
            <p:cNvSpPr txBox="1">
              <a:spLocks/>
            </p:cNvSpPr>
            <p:nvPr/>
          </p:nvSpPr>
          <p:spPr>
            <a:xfrm>
              <a:off x="1263303" y="520052"/>
              <a:ext cx="1322232" cy="404120"/>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1pPr>
              <a:lvl2pPr marR="0" lvl="1"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2pPr>
              <a:lvl3pPr marR="0" lvl="2"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3pPr>
              <a:lvl4pPr marR="0" lvl="3"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4pPr>
              <a:lvl5pPr marR="0" lvl="4"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5pPr>
              <a:lvl6pPr marR="0" lvl="5"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6pPr>
              <a:lvl7pPr marR="0" lvl="6"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7pPr>
              <a:lvl8pPr marR="0" lvl="7"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8pPr>
              <a:lvl9pPr marR="0" lvl="8"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9pPr>
            </a:lstStyle>
            <a:p>
              <a:pPr algn="ctr"/>
              <a:r>
                <a:rPr lang="es-EC" sz="1000" dirty="0">
                  <a:solidFill>
                    <a:srgbClr val="002060"/>
                  </a:solidFill>
                </a:rPr>
                <a:t>RENDICIÓN DE </a:t>
              </a:r>
            </a:p>
            <a:p>
              <a:pPr algn="ctr"/>
              <a:r>
                <a:rPr lang="es-EC" sz="1000" dirty="0">
                  <a:solidFill>
                    <a:srgbClr val="002060"/>
                  </a:solidFill>
                </a:rPr>
                <a:t>CUENTAS </a:t>
              </a:r>
              <a:r>
                <a:rPr lang="es-EC" sz="1000" b="0" dirty="0">
                  <a:solidFill>
                    <a:srgbClr val="002060"/>
                  </a:solidFill>
                </a:rPr>
                <a:t>2024</a:t>
              </a:r>
            </a:p>
          </p:txBody>
        </p:sp>
        <p:pic>
          <p:nvPicPr>
            <p:cNvPr id="30" name="Imagen 29">
              <a:extLst>
                <a:ext uri="{FF2B5EF4-FFF2-40B4-BE49-F238E27FC236}">
                  <a16:creationId xmlns:a16="http://schemas.microsoft.com/office/drawing/2014/main" id="{8A968B0A-51B7-4740-9651-9EBE423BAAE1}"/>
                </a:ext>
              </a:extLst>
            </p:cNvPr>
            <p:cNvPicPr>
              <a:picLocks noChangeAspect="1"/>
            </p:cNvPicPr>
            <p:nvPr/>
          </p:nvPicPr>
          <p:blipFill>
            <a:blip r:embed="rId3"/>
            <a:stretch>
              <a:fillRect/>
            </a:stretch>
          </p:blipFill>
          <p:spPr>
            <a:xfrm>
              <a:off x="360632" y="151387"/>
              <a:ext cx="1228884" cy="737330"/>
            </a:xfrm>
            <a:prstGeom prst="rect">
              <a:avLst/>
            </a:prstGeom>
          </p:spPr>
        </p:pic>
      </p:grpSp>
      <p:grpSp>
        <p:nvGrpSpPr>
          <p:cNvPr id="31" name="Grupo 30">
            <a:extLst>
              <a:ext uri="{FF2B5EF4-FFF2-40B4-BE49-F238E27FC236}">
                <a16:creationId xmlns:a16="http://schemas.microsoft.com/office/drawing/2014/main" id="{2A7BCFBB-562D-431A-84DE-C46D0EB2CEDA}"/>
              </a:ext>
            </a:extLst>
          </p:cNvPr>
          <p:cNvGrpSpPr/>
          <p:nvPr/>
        </p:nvGrpSpPr>
        <p:grpSpPr>
          <a:xfrm>
            <a:off x="3774064" y="418677"/>
            <a:ext cx="903900" cy="903900"/>
            <a:chOff x="803400" y="1649136"/>
            <a:chExt cx="903900" cy="903900"/>
          </a:xfrm>
        </p:grpSpPr>
        <p:sp>
          <p:nvSpPr>
            <p:cNvPr id="32" name="Google Shape;383;p41">
              <a:extLst>
                <a:ext uri="{FF2B5EF4-FFF2-40B4-BE49-F238E27FC236}">
                  <a16:creationId xmlns:a16="http://schemas.microsoft.com/office/drawing/2014/main" id="{8380B4E7-66B3-47EB-B638-0C89741D257D}"/>
                </a:ext>
              </a:extLst>
            </p:cNvPr>
            <p:cNvSpPr/>
            <p:nvPr/>
          </p:nvSpPr>
          <p:spPr>
            <a:xfrm>
              <a:off x="803400" y="1649136"/>
              <a:ext cx="903900" cy="903900"/>
            </a:xfrm>
            <a:prstGeom prst="rect">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Poppins"/>
                <a:ea typeface="Poppins"/>
                <a:cs typeface="Poppins"/>
                <a:sym typeface="Poppins"/>
              </a:endParaRPr>
            </a:p>
          </p:txBody>
        </p:sp>
        <p:pic>
          <p:nvPicPr>
            <p:cNvPr id="33" name="Gráfico 32" descr="Documento">
              <a:extLst>
                <a:ext uri="{FF2B5EF4-FFF2-40B4-BE49-F238E27FC236}">
                  <a16:creationId xmlns:a16="http://schemas.microsoft.com/office/drawing/2014/main" id="{284E3B52-6A17-40E3-AA6D-3017C7ABE7F0}"/>
                </a:ext>
              </a:extLst>
            </p:cNvPr>
            <p:cNvPicPr>
              <a:picLocks noChangeAspect="1"/>
            </p:cNvPicPr>
            <p:nvPr/>
          </p:nvPicPr>
          <p:blipFill>
            <a:blip r:embed="rId4">
              <a:extLst>
                <a:ext uri="{96DAC541-7B7A-43D3-8B79-37D633B846F1}">
                  <asvg:svgBlip xmlns:asvg="http://schemas.microsoft.com/office/drawing/2016/SVG/main" r:embed="rId5"/>
                </a:ext>
              </a:extLst>
            </a:blip>
            <a:srcRect/>
            <a:stretch/>
          </p:blipFill>
          <p:spPr>
            <a:xfrm>
              <a:off x="891769" y="1737505"/>
              <a:ext cx="727162" cy="727162"/>
            </a:xfrm>
            <a:prstGeom prst="rect">
              <a:avLst/>
            </a:prstGeom>
          </p:spPr>
        </p:pic>
      </p:grpSp>
      <p:sp>
        <p:nvSpPr>
          <p:cNvPr id="34" name="Google Shape;388;p41">
            <a:extLst>
              <a:ext uri="{FF2B5EF4-FFF2-40B4-BE49-F238E27FC236}">
                <a16:creationId xmlns:a16="http://schemas.microsoft.com/office/drawing/2014/main" id="{C00D8F68-0F8C-4063-957B-F1C239AE8C3F}"/>
              </a:ext>
            </a:extLst>
          </p:cNvPr>
          <p:cNvSpPr txBox="1">
            <a:spLocks/>
          </p:cNvSpPr>
          <p:nvPr/>
        </p:nvSpPr>
        <p:spPr>
          <a:xfrm>
            <a:off x="4677964" y="661087"/>
            <a:ext cx="4201717" cy="572700"/>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L="457200" marR="0" lvl="0" indent="-304800" algn="l"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1pPr>
            <a:lvl2pPr marL="914400" marR="0" lvl="1"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2pPr>
            <a:lvl3pPr marL="1371600" marR="0" lvl="2"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3pPr>
            <a:lvl4pPr marL="1828800" marR="0" lvl="3"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4pPr>
            <a:lvl5pPr marL="2286000" marR="0" lvl="4"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5pPr>
            <a:lvl6pPr marL="2743200" marR="0" lvl="5"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6pPr>
            <a:lvl7pPr marL="3200400" marR="0" lvl="6"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7pPr>
            <a:lvl8pPr marL="3657600" marR="0" lvl="7"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8pPr>
            <a:lvl9pPr marL="4114800" marR="0" lvl="8"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9pPr>
          </a:lstStyle>
          <a:p>
            <a:pPr marL="0" indent="0" algn="just"/>
            <a:r>
              <a:rPr lang="es-MX" dirty="0"/>
              <a:t>b) La presentación de proyectos de acuerdos y resoluciones, en el ámbito de competencia del gobierno autónomo descentralizado parroquial rural.</a:t>
            </a:r>
          </a:p>
        </p:txBody>
      </p:sp>
      <p:pic>
        <p:nvPicPr>
          <p:cNvPr id="35" name="Imagen 34">
            <a:extLst>
              <a:ext uri="{FF2B5EF4-FFF2-40B4-BE49-F238E27FC236}">
                <a16:creationId xmlns:a16="http://schemas.microsoft.com/office/drawing/2014/main" id="{684E7F4E-5EAD-4CCC-934B-3118B999DD59}"/>
              </a:ext>
            </a:extLst>
          </p:cNvPr>
          <p:cNvPicPr>
            <a:picLocks noChangeAspect="1"/>
          </p:cNvPicPr>
          <p:nvPr/>
        </p:nvPicPr>
        <p:blipFill rotWithShape="1">
          <a:blip r:embed="rId6">
            <a:clrChange>
              <a:clrFrom>
                <a:srgbClr val="FFFFFF"/>
              </a:clrFrom>
              <a:clrTo>
                <a:srgbClr val="FFFFFF">
                  <a:alpha val="0"/>
                </a:srgbClr>
              </a:clrTo>
            </a:clrChange>
          </a:blip>
          <a:srcRect l="23835" t="32115" r="22939" b="29892"/>
          <a:stretch/>
        </p:blipFill>
        <p:spPr>
          <a:xfrm>
            <a:off x="5336543" y="4471407"/>
            <a:ext cx="1535033" cy="574079"/>
          </a:xfrm>
          <a:prstGeom prst="rect">
            <a:avLst/>
          </a:prstGeom>
        </p:spPr>
      </p:pic>
      <p:pic>
        <p:nvPicPr>
          <p:cNvPr id="36" name="Google Shape;362;p38">
            <a:extLst>
              <a:ext uri="{FF2B5EF4-FFF2-40B4-BE49-F238E27FC236}">
                <a16:creationId xmlns:a16="http://schemas.microsoft.com/office/drawing/2014/main" id="{186610EB-F75E-4097-A083-DCB8870E47B6}"/>
              </a:ext>
            </a:extLst>
          </p:cNvPr>
          <p:cNvPicPr preferRelativeResize="0">
            <a:picLocks noGrp="1"/>
          </p:cNvPicPr>
          <p:nvPr>
            <p:ph type="pic" idx="2"/>
          </p:nvPr>
        </p:nvPicPr>
        <p:blipFill>
          <a:blip r:embed="rId7"/>
          <a:srcRect/>
          <a:stretch/>
        </p:blipFill>
        <p:spPr>
          <a:xfrm>
            <a:off x="4817564" y="1476197"/>
            <a:ext cx="3922515" cy="2859560"/>
          </a:xfrm>
          <a:prstGeom prst="foldedCorner">
            <a:avLst/>
          </a:prstGeom>
          <a:ln w="38100">
            <a:solidFill>
              <a:schemeClr val="bg2"/>
            </a:solidFill>
          </a:ln>
        </p:spPr>
      </p:pic>
      <p:sp>
        <p:nvSpPr>
          <p:cNvPr id="2" name="Rectángulo 1">
            <a:extLst>
              <a:ext uri="{FF2B5EF4-FFF2-40B4-BE49-F238E27FC236}">
                <a16:creationId xmlns:a16="http://schemas.microsoft.com/office/drawing/2014/main" id="{B458936C-F965-446E-88C8-3A44A5045118}"/>
              </a:ext>
            </a:extLst>
          </p:cNvPr>
          <p:cNvSpPr/>
          <p:nvPr/>
        </p:nvSpPr>
        <p:spPr>
          <a:xfrm>
            <a:off x="731748" y="3429000"/>
            <a:ext cx="3333046" cy="9039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C"/>
          </a:p>
        </p:txBody>
      </p:sp>
      <p:sp>
        <p:nvSpPr>
          <p:cNvPr id="6" name="Rectángulo 5">
            <a:extLst>
              <a:ext uri="{FF2B5EF4-FFF2-40B4-BE49-F238E27FC236}">
                <a16:creationId xmlns:a16="http://schemas.microsoft.com/office/drawing/2014/main" id="{3E5D2D9A-4AAE-4BBC-BDD2-F58CC5F2A28F}"/>
              </a:ext>
            </a:extLst>
          </p:cNvPr>
          <p:cNvSpPr/>
          <p:nvPr/>
        </p:nvSpPr>
        <p:spPr>
          <a:xfrm>
            <a:off x="518663" y="2074050"/>
            <a:ext cx="3922516" cy="1663853"/>
          </a:xfrm>
          <a:prstGeom prst="rect">
            <a:avLst/>
          </a:prstGeom>
        </p:spPr>
        <p:txBody>
          <a:bodyPr wrap="square">
            <a:spAutoFit/>
          </a:bodyPr>
          <a:lstStyle/>
          <a:p>
            <a:pPr algn="just">
              <a:lnSpc>
                <a:spcPct val="107000"/>
              </a:lnSpc>
              <a:spcAft>
                <a:spcPts val="800"/>
              </a:spcAft>
            </a:pPr>
            <a:r>
              <a:rPr lang="es-MX" kern="100" dirty="0">
                <a:solidFill>
                  <a:srgbClr val="FF0000"/>
                </a:solidFill>
                <a:latin typeface="Arial" panose="020B0604020202020204" pitchFamily="34" charset="0"/>
                <a:ea typeface="Calibri" panose="020F0502020204030204" pitchFamily="34" charset="0"/>
                <a:cs typeface="Arial" panose="020B0604020202020204" pitchFamily="34" charset="0"/>
              </a:rPr>
              <a:t>RECONOCIMIENTO Y PROMOCIÓN DE NUESTRA IDENTIDAD CULTURAL.</a:t>
            </a:r>
          </a:p>
          <a:p>
            <a:pPr algn="just">
              <a:lnSpc>
                <a:spcPct val="107000"/>
              </a:lnSpc>
              <a:spcAft>
                <a:spcPts val="800"/>
              </a:spcAft>
            </a:pPr>
            <a:r>
              <a:rPr lang="es-MX" kern="100" dirty="0">
                <a:solidFill>
                  <a:srgbClr val="FF0000"/>
                </a:solidFill>
                <a:latin typeface="Arial" panose="020B0604020202020204" pitchFamily="34" charset="0"/>
                <a:ea typeface="Calibri" panose="020F0502020204030204" pitchFamily="34" charset="0"/>
                <a:cs typeface="Arial" panose="020B0604020202020204" pitchFamily="34" charset="0"/>
              </a:rPr>
              <a:t>PROYECTO CULTURAL: </a:t>
            </a:r>
          </a:p>
          <a:p>
            <a:pPr algn="just">
              <a:lnSpc>
                <a:spcPct val="107000"/>
              </a:lnSpc>
              <a:spcAft>
                <a:spcPts val="800"/>
              </a:spcAft>
            </a:pPr>
            <a:r>
              <a:rPr lang="es-MX" b="1" kern="100" dirty="0">
                <a:solidFill>
                  <a:schemeClr val="tx1"/>
                </a:solidFill>
                <a:latin typeface="Arial" panose="020B0604020202020204" pitchFamily="34" charset="0"/>
                <a:ea typeface="Calibri" panose="020F0502020204030204" pitchFamily="34" charset="0"/>
                <a:cs typeface="Arial" panose="020B0604020202020204" pitchFamily="34" charset="0"/>
              </a:rPr>
              <a:t>SEGUNDO FESTIVAL ARTISTICO CULTURAL “ANCONCITO TIERRA DE HISTORIA Y TRADICIONES”</a:t>
            </a:r>
            <a:endParaRPr lang="es-EC" b="1" kern="100" dirty="0">
              <a:solidFill>
                <a:schemeClr val="tx1"/>
              </a:solidFill>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624497616"/>
      </p:ext>
    </p:extLst>
  </p:cSld>
  <p:clrMapOvr>
    <a:masterClrMapping/>
  </p:clrMapOvr>
  <mc:AlternateContent xmlns:mc="http://schemas.openxmlformats.org/markup-compatibility/2006" xmlns:p14="http://schemas.microsoft.com/office/powerpoint/2010/main">
    <mc:Choice Requires="p14">
      <p:transition spd="slow" p14:dur="1600">
        <p14:gallery dir="l"/>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402"/>
        <p:cNvGrpSpPr/>
        <p:nvPr/>
      </p:nvGrpSpPr>
      <p:grpSpPr>
        <a:xfrm>
          <a:off x="0" y="0"/>
          <a:ext cx="0" cy="0"/>
          <a:chOff x="0" y="0"/>
          <a:chExt cx="0" cy="0"/>
        </a:xfrm>
      </p:grpSpPr>
      <p:sp>
        <p:nvSpPr>
          <p:cNvPr id="404" name="Google Shape;404;p42"/>
          <p:cNvSpPr txBox="1">
            <a:spLocks noGrp="1"/>
          </p:cNvSpPr>
          <p:nvPr>
            <p:ph type="subTitle" idx="4"/>
          </p:nvPr>
        </p:nvSpPr>
        <p:spPr>
          <a:xfrm>
            <a:off x="1398202" y="1571888"/>
            <a:ext cx="2225700" cy="422027"/>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s-EC" dirty="0">
                <a:latin typeface="Poppins"/>
                <a:ea typeface="Poppins"/>
                <a:cs typeface="Poppins"/>
                <a:sym typeface="Poppins"/>
              </a:rPr>
              <a:t>RESULTADOS</a:t>
            </a:r>
            <a:endParaRPr dirty="0">
              <a:latin typeface="Poppins"/>
              <a:ea typeface="Poppins"/>
              <a:cs typeface="Poppins"/>
              <a:sym typeface="Poppins"/>
            </a:endParaRPr>
          </a:p>
        </p:txBody>
      </p:sp>
      <p:sp>
        <p:nvSpPr>
          <p:cNvPr id="406" name="Google Shape;406;p42"/>
          <p:cNvSpPr txBox="1">
            <a:spLocks noGrp="1"/>
          </p:cNvSpPr>
          <p:nvPr>
            <p:ph type="subTitle" idx="1"/>
          </p:nvPr>
        </p:nvSpPr>
        <p:spPr>
          <a:xfrm>
            <a:off x="429774" y="2314813"/>
            <a:ext cx="3065540" cy="1442481"/>
          </a:xfrm>
          <a:prstGeom prst="rect">
            <a:avLst/>
          </a:prstGeom>
        </p:spPr>
        <p:txBody>
          <a:bodyPr spcFirstLastPara="1" wrap="square" lIns="91425" tIns="91425" rIns="91425" bIns="91425" anchor="t" anchorCtr="0">
            <a:noAutofit/>
          </a:bodyPr>
          <a:lstStyle/>
          <a:p>
            <a:pPr marL="0" lvl="0" indent="0" algn="just"/>
            <a:r>
              <a:rPr lang="es-MX" dirty="0"/>
              <a:t>Propuesta que nace desde mi plan de trabajo, dando como resultado su Segundo Festival, obteniendo nuevamente la participación de las instituciones educativas aplicando nuevas disciplinas culturales como concurso de fotografía antigua, con este evento promovimos el  rescate de nuestra identidad cultura y tradiciones</a:t>
            </a:r>
            <a:endParaRPr dirty="0"/>
          </a:p>
        </p:txBody>
      </p:sp>
      <p:grpSp>
        <p:nvGrpSpPr>
          <p:cNvPr id="4" name="Grupo 3">
            <a:extLst>
              <a:ext uri="{FF2B5EF4-FFF2-40B4-BE49-F238E27FC236}">
                <a16:creationId xmlns:a16="http://schemas.microsoft.com/office/drawing/2014/main" id="{D833A78C-73C5-48A2-A849-92F3881BDFFA}"/>
              </a:ext>
            </a:extLst>
          </p:cNvPr>
          <p:cNvGrpSpPr/>
          <p:nvPr/>
        </p:nvGrpSpPr>
        <p:grpSpPr>
          <a:xfrm>
            <a:off x="644812" y="1429789"/>
            <a:ext cx="708300" cy="708300"/>
            <a:chOff x="796200" y="1243218"/>
            <a:chExt cx="708300" cy="708300"/>
          </a:xfrm>
        </p:grpSpPr>
        <p:sp>
          <p:nvSpPr>
            <p:cNvPr id="410" name="Google Shape;410;p42"/>
            <p:cNvSpPr/>
            <p:nvPr/>
          </p:nvSpPr>
          <p:spPr>
            <a:xfrm>
              <a:off x="796200" y="1243218"/>
              <a:ext cx="708300" cy="708300"/>
            </a:xfrm>
            <a:prstGeom prst="rect">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Poppins"/>
                <a:ea typeface="Poppins"/>
                <a:cs typeface="Poppins"/>
                <a:sym typeface="Poppins"/>
              </a:endParaRPr>
            </a:p>
          </p:txBody>
        </p:sp>
        <p:grpSp>
          <p:nvGrpSpPr>
            <p:cNvPr id="413" name="Google Shape;413;p42"/>
            <p:cNvGrpSpPr/>
            <p:nvPr/>
          </p:nvGrpSpPr>
          <p:grpSpPr>
            <a:xfrm>
              <a:off x="999715" y="1419942"/>
              <a:ext cx="301413" cy="342826"/>
              <a:chOff x="3170695" y="2687294"/>
              <a:chExt cx="331151" cy="376649"/>
            </a:xfrm>
          </p:grpSpPr>
          <p:sp>
            <p:nvSpPr>
              <p:cNvPr id="414" name="Google Shape;414;p42"/>
              <p:cNvSpPr/>
              <p:nvPr/>
            </p:nvSpPr>
            <p:spPr>
              <a:xfrm>
                <a:off x="3170695" y="2853462"/>
                <a:ext cx="331151" cy="55248"/>
              </a:xfrm>
              <a:custGeom>
                <a:avLst/>
                <a:gdLst/>
                <a:ahLst/>
                <a:cxnLst/>
                <a:rect l="l" t="t" r="r" b="b"/>
                <a:pathLst>
                  <a:path w="11718" h="1955" extrusionOk="0">
                    <a:moveTo>
                      <a:pt x="388" y="1"/>
                    </a:moveTo>
                    <a:cubicBezTo>
                      <a:pt x="174" y="1"/>
                      <a:pt x="0" y="175"/>
                      <a:pt x="0" y="392"/>
                    </a:cubicBezTo>
                    <a:lnTo>
                      <a:pt x="0" y="781"/>
                    </a:lnTo>
                    <a:cubicBezTo>
                      <a:pt x="0" y="956"/>
                      <a:pt x="115" y="1109"/>
                      <a:pt x="283" y="1157"/>
                    </a:cubicBezTo>
                    <a:cubicBezTo>
                      <a:pt x="397" y="1191"/>
                      <a:pt x="3101" y="1955"/>
                      <a:pt x="5859" y="1955"/>
                    </a:cubicBezTo>
                    <a:cubicBezTo>
                      <a:pt x="8616" y="1955"/>
                      <a:pt x="11321" y="1191"/>
                      <a:pt x="11435" y="1157"/>
                    </a:cubicBezTo>
                    <a:cubicBezTo>
                      <a:pt x="11602" y="1109"/>
                      <a:pt x="11717" y="956"/>
                      <a:pt x="11717" y="781"/>
                    </a:cubicBezTo>
                    <a:lnTo>
                      <a:pt x="11717" y="392"/>
                    </a:lnTo>
                    <a:cubicBezTo>
                      <a:pt x="11717" y="176"/>
                      <a:pt x="11542" y="1"/>
                      <a:pt x="11327" y="1"/>
                    </a:cubicBezTo>
                    <a:lnTo>
                      <a:pt x="391" y="1"/>
                    </a:lnTo>
                    <a:cubicBezTo>
                      <a:pt x="390" y="1"/>
                      <a:pt x="389" y="1"/>
                      <a:pt x="3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5" name="Google Shape;415;p42"/>
              <p:cNvSpPr/>
              <p:nvPr/>
            </p:nvSpPr>
            <p:spPr>
              <a:xfrm>
                <a:off x="3192738" y="2912469"/>
                <a:ext cx="287009" cy="151474"/>
              </a:xfrm>
              <a:custGeom>
                <a:avLst/>
                <a:gdLst/>
                <a:ahLst/>
                <a:cxnLst/>
                <a:rect l="l" t="t" r="r" b="b"/>
                <a:pathLst>
                  <a:path w="10156" h="5360" extrusionOk="0">
                    <a:moveTo>
                      <a:pt x="0" y="1"/>
                    </a:moveTo>
                    <a:lnTo>
                      <a:pt x="0" y="1036"/>
                    </a:lnTo>
                    <a:cubicBezTo>
                      <a:pt x="0" y="1252"/>
                      <a:pt x="175" y="1427"/>
                      <a:pt x="391" y="1427"/>
                    </a:cubicBezTo>
                    <a:lnTo>
                      <a:pt x="945" y="1427"/>
                    </a:lnTo>
                    <a:cubicBezTo>
                      <a:pt x="1035" y="1746"/>
                      <a:pt x="1164" y="2054"/>
                      <a:pt x="1330" y="2347"/>
                    </a:cubicBezTo>
                    <a:lnTo>
                      <a:pt x="936" y="2741"/>
                    </a:lnTo>
                    <a:cubicBezTo>
                      <a:pt x="783" y="2894"/>
                      <a:pt x="783" y="3142"/>
                      <a:pt x="936" y="3293"/>
                    </a:cubicBezTo>
                    <a:lnTo>
                      <a:pt x="2040" y="4398"/>
                    </a:lnTo>
                    <a:cubicBezTo>
                      <a:pt x="2117" y="4474"/>
                      <a:pt x="2216" y="4512"/>
                      <a:pt x="2316" y="4512"/>
                    </a:cubicBezTo>
                    <a:cubicBezTo>
                      <a:pt x="2416" y="4512"/>
                      <a:pt x="2516" y="4474"/>
                      <a:pt x="2593" y="4398"/>
                    </a:cubicBezTo>
                    <a:lnTo>
                      <a:pt x="2986" y="4003"/>
                    </a:lnTo>
                    <a:cubicBezTo>
                      <a:pt x="3279" y="4169"/>
                      <a:pt x="3587" y="4298"/>
                      <a:pt x="3906" y="4388"/>
                    </a:cubicBezTo>
                    <a:lnTo>
                      <a:pt x="3906" y="4969"/>
                    </a:lnTo>
                    <a:cubicBezTo>
                      <a:pt x="3906" y="5184"/>
                      <a:pt x="4081" y="5359"/>
                      <a:pt x="4297" y="5359"/>
                    </a:cubicBezTo>
                    <a:lnTo>
                      <a:pt x="5859" y="5359"/>
                    </a:lnTo>
                    <a:cubicBezTo>
                      <a:pt x="6075" y="5359"/>
                      <a:pt x="6250" y="5184"/>
                      <a:pt x="6250" y="4969"/>
                    </a:cubicBezTo>
                    <a:lnTo>
                      <a:pt x="6250" y="4388"/>
                    </a:lnTo>
                    <a:cubicBezTo>
                      <a:pt x="6569" y="4298"/>
                      <a:pt x="6877" y="4169"/>
                      <a:pt x="7170" y="4003"/>
                    </a:cubicBezTo>
                    <a:lnTo>
                      <a:pt x="7563" y="4398"/>
                    </a:lnTo>
                    <a:cubicBezTo>
                      <a:pt x="7640" y="4474"/>
                      <a:pt x="7740" y="4512"/>
                      <a:pt x="7840" y="4512"/>
                    </a:cubicBezTo>
                    <a:cubicBezTo>
                      <a:pt x="7940" y="4512"/>
                      <a:pt x="8040" y="4474"/>
                      <a:pt x="8116" y="4398"/>
                    </a:cubicBezTo>
                    <a:lnTo>
                      <a:pt x="9221" y="3293"/>
                    </a:lnTo>
                    <a:cubicBezTo>
                      <a:pt x="9373" y="3142"/>
                      <a:pt x="9373" y="2894"/>
                      <a:pt x="9221" y="2741"/>
                    </a:cubicBezTo>
                    <a:lnTo>
                      <a:pt x="8826" y="2347"/>
                    </a:lnTo>
                    <a:cubicBezTo>
                      <a:pt x="8992" y="2054"/>
                      <a:pt x="9121" y="1746"/>
                      <a:pt x="9211" y="1427"/>
                    </a:cubicBezTo>
                    <a:lnTo>
                      <a:pt x="9765" y="1427"/>
                    </a:lnTo>
                    <a:cubicBezTo>
                      <a:pt x="9981" y="1427"/>
                      <a:pt x="10156" y="1252"/>
                      <a:pt x="10156" y="1036"/>
                    </a:cubicBezTo>
                    <a:lnTo>
                      <a:pt x="10156" y="1"/>
                    </a:lnTo>
                    <a:cubicBezTo>
                      <a:pt x="9602" y="131"/>
                      <a:pt x="8766" y="307"/>
                      <a:pt x="7794" y="443"/>
                    </a:cubicBezTo>
                    <a:cubicBezTo>
                      <a:pt x="7696" y="1861"/>
                      <a:pt x="6522" y="2990"/>
                      <a:pt x="5079" y="2990"/>
                    </a:cubicBezTo>
                    <a:cubicBezTo>
                      <a:pt x="3635" y="2990"/>
                      <a:pt x="2461" y="1861"/>
                      <a:pt x="2364" y="443"/>
                    </a:cubicBezTo>
                    <a:cubicBezTo>
                      <a:pt x="1390" y="307"/>
                      <a:pt x="556" y="131"/>
                      <a:pt x="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6" name="Google Shape;416;p42"/>
              <p:cNvSpPr/>
              <p:nvPr/>
            </p:nvSpPr>
            <p:spPr>
              <a:xfrm>
                <a:off x="3194914" y="2687294"/>
                <a:ext cx="282939" cy="144126"/>
              </a:xfrm>
              <a:custGeom>
                <a:avLst/>
                <a:gdLst/>
                <a:ahLst/>
                <a:cxnLst/>
                <a:rect l="l" t="t" r="r" b="b"/>
                <a:pathLst>
                  <a:path w="10012" h="5100" extrusionOk="0">
                    <a:moveTo>
                      <a:pt x="5006" y="1"/>
                    </a:moveTo>
                    <a:cubicBezTo>
                      <a:pt x="4490" y="1"/>
                      <a:pt x="3974" y="69"/>
                      <a:pt x="3472" y="204"/>
                    </a:cubicBezTo>
                    <a:cubicBezTo>
                      <a:pt x="3245" y="267"/>
                      <a:pt x="3132" y="530"/>
                      <a:pt x="3230" y="745"/>
                    </a:cubicBezTo>
                    <a:lnTo>
                      <a:pt x="4580" y="3765"/>
                    </a:lnTo>
                    <a:cubicBezTo>
                      <a:pt x="4669" y="3962"/>
                      <a:pt x="4582" y="4194"/>
                      <a:pt x="4385" y="4283"/>
                    </a:cubicBezTo>
                    <a:cubicBezTo>
                      <a:pt x="4333" y="4306"/>
                      <a:pt x="4279" y="4317"/>
                      <a:pt x="4225" y="4317"/>
                    </a:cubicBezTo>
                    <a:cubicBezTo>
                      <a:pt x="4076" y="4317"/>
                      <a:pt x="3933" y="4231"/>
                      <a:pt x="3869" y="4087"/>
                    </a:cubicBezTo>
                    <a:lnTo>
                      <a:pt x="2648" y="1356"/>
                    </a:lnTo>
                    <a:cubicBezTo>
                      <a:pt x="1253" y="2090"/>
                      <a:pt x="251" y="3482"/>
                      <a:pt x="0" y="5099"/>
                    </a:cubicBezTo>
                    <a:lnTo>
                      <a:pt x="10012" y="5099"/>
                    </a:lnTo>
                    <a:cubicBezTo>
                      <a:pt x="9761" y="3482"/>
                      <a:pt x="8759" y="2090"/>
                      <a:pt x="7364" y="1356"/>
                    </a:cubicBezTo>
                    <a:lnTo>
                      <a:pt x="6143" y="4087"/>
                    </a:lnTo>
                    <a:cubicBezTo>
                      <a:pt x="6079" y="4232"/>
                      <a:pt x="5937" y="4317"/>
                      <a:pt x="5788" y="4317"/>
                    </a:cubicBezTo>
                    <a:cubicBezTo>
                      <a:pt x="5734" y="4317"/>
                      <a:pt x="5680" y="4306"/>
                      <a:pt x="5627" y="4283"/>
                    </a:cubicBezTo>
                    <a:cubicBezTo>
                      <a:pt x="5430" y="4194"/>
                      <a:pt x="5343" y="3962"/>
                      <a:pt x="5432" y="3765"/>
                    </a:cubicBezTo>
                    <a:lnTo>
                      <a:pt x="6782" y="745"/>
                    </a:lnTo>
                    <a:cubicBezTo>
                      <a:pt x="6880" y="530"/>
                      <a:pt x="6768" y="267"/>
                      <a:pt x="6540" y="204"/>
                    </a:cubicBezTo>
                    <a:cubicBezTo>
                      <a:pt x="6038" y="69"/>
                      <a:pt x="5522" y="1"/>
                      <a:pt x="500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38" name="Grupo 37">
            <a:extLst>
              <a:ext uri="{FF2B5EF4-FFF2-40B4-BE49-F238E27FC236}">
                <a16:creationId xmlns:a16="http://schemas.microsoft.com/office/drawing/2014/main" id="{94950E0D-F45E-40BD-AB72-CDD0BBFF2858}"/>
              </a:ext>
            </a:extLst>
          </p:cNvPr>
          <p:cNvGrpSpPr/>
          <p:nvPr/>
        </p:nvGrpSpPr>
        <p:grpSpPr>
          <a:xfrm>
            <a:off x="731748" y="97842"/>
            <a:ext cx="2224903" cy="772785"/>
            <a:chOff x="360632" y="151387"/>
            <a:chExt cx="2224903" cy="772785"/>
          </a:xfrm>
        </p:grpSpPr>
        <p:sp>
          <p:nvSpPr>
            <p:cNvPr id="39" name="Google Shape;1565;p31">
              <a:extLst>
                <a:ext uri="{FF2B5EF4-FFF2-40B4-BE49-F238E27FC236}">
                  <a16:creationId xmlns:a16="http://schemas.microsoft.com/office/drawing/2014/main" id="{5F1B1BE2-ACC9-46B2-824B-40B8D34236D7}"/>
                </a:ext>
              </a:extLst>
            </p:cNvPr>
            <p:cNvSpPr txBox="1">
              <a:spLocks/>
            </p:cNvSpPr>
            <p:nvPr/>
          </p:nvSpPr>
          <p:spPr>
            <a:xfrm>
              <a:off x="1263303" y="520052"/>
              <a:ext cx="1322232" cy="404120"/>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1pPr>
              <a:lvl2pPr marR="0" lvl="1"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2pPr>
              <a:lvl3pPr marR="0" lvl="2"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3pPr>
              <a:lvl4pPr marR="0" lvl="3"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4pPr>
              <a:lvl5pPr marR="0" lvl="4"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5pPr>
              <a:lvl6pPr marR="0" lvl="5"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6pPr>
              <a:lvl7pPr marR="0" lvl="6"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7pPr>
              <a:lvl8pPr marR="0" lvl="7"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8pPr>
              <a:lvl9pPr marR="0" lvl="8"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9pPr>
            </a:lstStyle>
            <a:p>
              <a:pPr algn="ctr"/>
              <a:r>
                <a:rPr lang="es-EC" sz="1000" dirty="0">
                  <a:solidFill>
                    <a:srgbClr val="002060"/>
                  </a:solidFill>
                </a:rPr>
                <a:t>RENDICIÓN DE </a:t>
              </a:r>
            </a:p>
            <a:p>
              <a:pPr algn="ctr"/>
              <a:r>
                <a:rPr lang="es-EC" sz="1000" dirty="0">
                  <a:solidFill>
                    <a:srgbClr val="002060"/>
                  </a:solidFill>
                </a:rPr>
                <a:t>CUENTAS </a:t>
              </a:r>
              <a:r>
                <a:rPr lang="es-EC" sz="1000" b="0" dirty="0">
                  <a:solidFill>
                    <a:srgbClr val="002060"/>
                  </a:solidFill>
                </a:rPr>
                <a:t>2024</a:t>
              </a:r>
            </a:p>
          </p:txBody>
        </p:sp>
        <p:pic>
          <p:nvPicPr>
            <p:cNvPr id="40" name="Imagen 39">
              <a:extLst>
                <a:ext uri="{FF2B5EF4-FFF2-40B4-BE49-F238E27FC236}">
                  <a16:creationId xmlns:a16="http://schemas.microsoft.com/office/drawing/2014/main" id="{169D174D-56B3-46F4-8749-3BF13D91E6B9}"/>
                </a:ext>
              </a:extLst>
            </p:cNvPr>
            <p:cNvPicPr>
              <a:picLocks noChangeAspect="1"/>
            </p:cNvPicPr>
            <p:nvPr/>
          </p:nvPicPr>
          <p:blipFill>
            <a:blip r:embed="rId3"/>
            <a:stretch>
              <a:fillRect/>
            </a:stretch>
          </p:blipFill>
          <p:spPr>
            <a:xfrm>
              <a:off x="360632" y="151387"/>
              <a:ext cx="1228884" cy="737330"/>
            </a:xfrm>
            <a:prstGeom prst="rect">
              <a:avLst/>
            </a:prstGeom>
          </p:spPr>
        </p:pic>
      </p:grpSp>
      <p:pic>
        <p:nvPicPr>
          <p:cNvPr id="41" name="Imagen 40">
            <a:extLst>
              <a:ext uri="{FF2B5EF4-FFF2-40B4-BE49-F238E27FC236}">
                <a16:creationId xmlns:a16="http://schemas.microsoft.com/office/drawing/2014/main" id="{22C92986-3DAD-4E31-A615-5EC56D79E009}"/>
              </a:ext>
            </a:extLst>
          </p:cNvPr>
          <p:cNvPicPr>
            <a:picLocks noChangeAspect="1"/>
          </p:cNvPicPr>
          <p:nvPr/>
        </p:nvPicPr>
        <p:blipFill rotWithShape="1">
          <a:blip r:embed="rId4">
            <a:clrChange>
              <a:clrFrom>
                <a:srgbClr val="FFFFFF"/>
              </a:clrFrom>
              <a:clrTo>
                <a:srgbClr val="FFFFFF">
                  <a:alpha val="0"/>
                </a:srgbClr>
              </a:clrTo>
            </a:clrChange>
          </a:blip>
          <a:srcRect l="23835" t="32115" r="22939" b="29892"/>
          <a:stretch/>
        </p:blipFill>
        <p:spPr>
          <a:xfrm>
            <a:off x="1193115" y="4412091"/>
            <a:ext cx="1535033" cy="574079"/>
          </a:xfrm>
          <a:prstGeom prst="rect">
            <a:avLst/>
          </a:prstGeom>
        </p:spPr>
      </p:pic>
      <p:sp>
        <p:nvSpPr>
          <p:cNvPr id="21" name="Google Shape;388;p41">
            <a:extLst>
              <a:ext uri="{FF2B5EF4-FFF2-40B4-BE49-F238E27FC236}">
                <a16:creationId xmlns:a16="http://schemas.microsoft.com/office/drawing/2014/main" id="{6F4F3C12-CEC9-4DE9-8EB6-85119C1FC842}"/>
              </a:ext>
            </a:extLst>
          </p:cNvPr>
          <p:cNvSpPr txBox="1">
            <a:spLocks/>
          </p:cNvSpPr>
          <p:nvPr/>
        </p:nvSpPr>
        <p:spPr>
          <a:xfrm>
            <a:off x="3285694" y="-68415"/>
            <a:ext cx="4041666" cy="572700"/>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L="457200" marR="0" lvl="0" indent="-304800" algn="l"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1pPr>
            <a:lvl2pPr marL="914400" marR="0" lvl="1"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2pPr>
            <a:lvl3pPr marL="1371600" marR="0" lvl="2"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3pPr>
            <a:lvl4pPr marL="1828800" marR="0" lvl="3"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4pPr>
            <a:lvl5pPr marL="2286000" marR="0" lvl="4"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5pPr>
            <a:lvl6pPr marL="2743200" marR="0" lvl="5"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6pPr>
            <a:lvl7pPr marL="3200400" marR="0" lvl="6"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7pPr>
            <a:lvl8pPr marL="3657600" marR="0" lvl="7"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8pPr>
            <a:lvl9pPr marL="4114800" marR="0" lvl="8"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9pPr>
          </a:lstStyle>
          <a:p>
            <a:pPr marL="0" indent="0" algn="just"/>
            <a:r>
              <a:rPr lang="es-MX" sz="800" i="1" dirty="0">
                <a:solidFill>
                  <a:schemeClr val="bg1"/>
                </a:solidFill>
                <a:effectLst>
                  <a:outerShdw blurRad="38100" dist="38100" dir="2700000" algn="tl">
                    <a:srgbClr val="000000">
                      <a:alpha val="43137"/>
                    </a:srgbClr>
                  </a:outerShdw>
                </a:effectLst>
              </a:rPr>
              <a:t>b) La presentación de proyectos de acuerdos y resoluciones, en el ámbito de competencia del gobierno autónomo descentralizado parroquial rural.</a:t>
            </a:r>
          </a:p>
        </p:txBody>
      </p:sp>
      <p:pic>
        <p:nvPicPr>
          <p:cNvPr id="20" name="Imagen 19">
            <a:extLst>
              <a:ext uri="{FF2B5EF4-FFF2-40B4-BE49-F238E27FC236}">
                <a16:creationId xmlns:a16="http://schemas.microsoft.com/office/drawing/2014/main" id="{A0B85654-99B0-4D76-A91F-8139E3C250AB}"/>
              </a:ext>
            </a:extLst>
          </p:cNvPr>
          <p:cNvPicPr/>
          <p:nvPr/>
        </p:nvPicPr>
        <p:blipFill>
          <a:blip r:embed="rId5" cstate="print">
            <a:extLst>
              <a:ext uri="{28A0092B-C50C-407E-A947-70E740481C1C}">
                <a14:useLocalDpi xmlns:a14="http://schemas.microsoft.com/office/drawing/2010/main" val="0"/>
              </a:ext>
            </a:extLst>
          </a:blip>
          <a:stretch>
            <a:fillRect/>
          </a:stretch>
        </p:blipFill>
        <p:spPr>
          <a:xfrm>
            <a:off x="5157387" y="570624"/>
            <a:ext cx="2225700" cy="1309779"/>
          </a:xfrm>
          <a:prstGeom prst="rect">
            <a:avLst/>
          </a:prstGeom>
        </p:spPr>
      </p:pic>
      <p:pic>
        <p:nvPicPr>
          <p:cNvPr id="22" name="Imagen 21">
            <a:extLst>
              <a:ext uri="{FF2B5EF4-FFF2-40B4-BE49-F238E27FC236}">
                <a16:creationId xmlns:a16="http://schemas.microsoft.com/office/drawing/2014/main" id="{7DA87C07-436E-41E4-B271-E4F57E3244C8}"/>
              </a:ext>
            </a:extLst>
          </p:cNvPr>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5157387" y="2297247"/>
            <a:ext cx="2225700" cy="1225150"/>
          </a:xfrm>
          <a:prstGeom prst="rect">
            <a:avLst/>
          </a:prstGeom>
          <a:noFill/>
          <a:ln>
            <a:noFill/>
          </a:ln>
        </p:spPr>
      </p:pic>
      <p:pic>
        <p:nvPicPr>
          <p:cNvPr id="23" name="Imagen 22">
            <a:extLst>
              <a:ext uri="{FF2B5EF4-FFF2-40B4-BE49-F238E27FC236}">
                <a16:creationId xmlns:a16="http://schemas.microsoft.com/office/drawing/2014/main" id="{09F832B6-F0A1-4897-97B7-BFC06EFF1B26}"/>
              </a:ext>
            </a:extLst>
          </p:cNvPr>
          <p:cNvPicPr/>
          <p:nvPr/>
        </p:nvPicPr>
        <p:blipFill>
          <a:blip r:embed="rId7" cstate="print">
            <a:extLst>
              <a:ext uri="{28A0092B-C50C-407E-A947-70E740481C1C}">
                <a14:useLocalDpi xmlns:a14="http://schemas.microsoft.com/office/drawing/2010/main" val="0"/>
              </a:ext>
            </a:extLst>
          </a:blip>
          <a:stretch>
            <a:fillRect/>
          </a:stretch>
        </p:blipFill>
        <p:spPr>
          <a:xfrm>
            <a:off x="3553848" y="544393"/>
            <a:ext cx="1472565" cy="3028950"/>
          </a:xfrm>
          <a:prstGeom prst="rect">
            <a:avLst/>
          </a:prstGeom>
        </p:spPr>
      </p:pic>
      <p:pic>
        <p:nvPicPr>
          <p:cNvPr id="24" name="Imagen 23">
            <a:extLst>
              <a:ext uri="{FF2B5EF4-FFF2-40B4-BE49-F238E27FC236}">
                <a16:creationId xmlns:a16="http://schemas.microsoft.com/office/drawing/2014/main" id="{9979EB8B-370A-4518-BB8E-234E7D67AD42}"/>
              </a:ext>
            </a:extLst>
          </p:cNvPr>
          <p:cNvPicPr/>
          <p:nvPr/>
        </p:nvPicPr>
        <p:blipFill>
          <a:blip r:embed="rId8" cstate="print">
            <a:extLst>
              <a:ext uri="{28A0092B-C50C-407E-A947-70E740481C1C}">
                <a14:useLocalDpi xmlns:a14="http://schemas.microsoft.com/office/drawing/2010/main" val="0"/>
              </a:ext>
            </a:extLst>
          </a:blip>
          <a:stretch>
            <a:fillRect/>
          </a:stretch>
        </p:blipFill>
        <p:spPr>
          <a:xfrm>
            <a:off x="3552131" y="3684690"/>
            <a:ext cx="2345690" cy="1320165"/>
          </a:xfrm>
          <a:prstGeom prst="rect">
            <a:avLst/>
          </a:prstGeom>
        </p:spPr>
      </p:pic>
      <p:pic>
        <p:nvPicPr>
          <p:cNvPr id="25" name="Imagen 24">
            <a:extLst>
              <a:ext uri="{FF2B5EF4-FFF2-40B4-BE49-F238E27FC236}">
                <a16:creationId xmlns:a16="http://schemas.microsoft.com/office/drawing/2014/main" id="{F1293BED-8882-4D5B-8E3B-689C228004CA}"/>
              </a:ext>
            </a:extLst>
          </p:cNvPr>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6579877" y="3687196"/>
            <a:ext cx="2445449" cy="1317659"/>
          </a:xfrm>
          <a:prstGeom prst="rect">
            <a:avLst/>
          </a:prstGeom>
          <a:noFill/>
          <a:ln>
            <a:noFill/>
          </a:ln>
        </p:spPr>
      </p:pic>
      <p:pic>
        <p:nvPicPr>
          <p:cNvPr id="26" name="Imagen 25">
            <a:extLst>
              <a:ext uri="{FF2B5EF4-FFF2-40B4-BE49-F238E27FC236}">
                <a16:creationId xmlns:a16="http://schemas.microsoft.com/office/drawing/2014/main" id="{13192421-239A-4660-8134-DC05808FBDF4}"/>
              </a:ext>
            </a:extLst>
          </p:cNvPr>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7509581" y="566439"/>
            <a:ext cx="1515745" cy="3006904"/>
          </a:xfrm>
          <a:prstGeom prst="rect">
            <a:avLst/>
          </a:prstGeom>
          <a:noFill/>
          <a:ln>
            <a:solidFill>
              <a:schemeClr val="accent1"/>
            </a:solidFill>
          </a:ln>
        </p:spPr>
      </p:pic>
    </p:spTree>
    <p:extLst>
      <p:ext uri="{BB962C8B-B14F-4D97-AF65-F5344CB8AC3E}">
        <p14:creationId xmlns:p14="http://schemas.microsoft.com/office/powerpoint/2010/main" val="1840699543"/>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569"/>
        <p:cNvGrpSpPr/>
        <p:nvPr/>
      </p:nvGrpSpPr>
      <p:grpSpPr>
        <a:xfrm>
          <a:off x="0" y="0"/>
          <a:ext cx="0" cy="0"/>
          <a:chOff x="0" y="0"/>
          <a:chExt cx="0" cy="0"/>
        </a:xfrm>
      </p:grpSpPr>
      <p:grpSp>
        <p:nvGrpSpPr>
          <p:cNvPr id="28" name="Grupo 27">
            <a:extLst>
              <a:ext uri="{FF2B5EF4-FFF2-40B4-BE49-F238E27FC236}">
                <a16:creationId xmlns:a16="http://schemas.microsoft.com/office/drawing/2014/main" id="{253D35F9-7C2F-4D4C-A9D6-0E2B77688B9C}"/>
              </a:ext>
            </a:extLst>
          </p:cNvPr>
          <p:cNvGrpSpPr/>
          <p:nvPr/>
        </p:nvGrpSpPr>
        <p:grpSpPr>
          <a:xfrm>
            <a:off x="731748" y="97842"/>
            <a:ext cx="2224903" cy="772785"/>
            <a:chOff x="360632" y="151387"/>
            <a:chExt cx="2224903" cy="772785"/>
          </a:xfrm>
        </p:grpSpPr>
        <p:sp>
          <p:nvSpPr>
            <p:cNvPr id="29" name="Google Shape;1565;p31">
              <a:extLst>
                <a:ext uri="{FF2B5EF4-FFF2-40B4-BE49-F238E27FC236}">
                  <a16:creationId xmlns:a16="http://schemas.microsoft.com/office/drawing/2014/main" id="{2E388191-5BFE-403B-BE7D-1BBD31118DC8}"/>
                </a:ext>
              </a:extLst>
            </p:cNvPr>
            <p:cNvSpPr txBox="1">
              <a:spLocks/>
            </p:cNvSpPr>
            <p:nvPr/>
          </p:nvSpPr>
          <p:spPr>
            <a:xfrm>
              <a:off x="1263303" y="520052"/>
              <a:ext cx="1322232" cy="404120"/>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1pPr>
              <a:lvl2pPr marR="0" lvl="1"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2pPr>
              <a:lvl3pPr marR="0" lvl="2"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3pPr>
              <a:lvl4pPr marR="0" lvl="3"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4pPr>
              <a:lvl5pPr marR="0" lvl="4"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5pPr>
              <a:lvl6pPr marR="0" lvl="5"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6pPr>
              <a:lvl7pPr marR="0" lvl="6"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7pPr>
              <a:lvl8pPr marR="0" lvl="7"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8pPr>
              <a:lvl9pPr marR="0" lvl="8"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9pPr>
            </a:lstStyle>
            <a:p>
              <a:pPr algn="ctr"/>
              <a:r>
                <a:rPr lang="es-EC" sz="1000" dirty="0">
                  <a:solidFill>
                    <a:srgbClr val="002060"/>
                  </a:solidFill>
                </a:rPr>
                <a:t>RENDICIÓN DE </a:t>
              </a:r>
            </a:p>
            <a:p>
              <a:pPr algn="ctr"/>
              <a:r>
                <a:rPr lang="es-EC" sz="1000" dirty="0">
                  <a:solidFill>
                    <a:srgbClr val="002060"/>
                  </a:solidFill>
                </a:rPr>
                <a:t>CUENTAS </a:t>
              </a:r>
              <a:r>
                <a:rPr lang="es-EC" sz="1000" b="0" dirty="0">
                  <a:solidFill>
                    <a:srgbClr val="002060"/>
                  </a:solidFill>
                </a:rPr>
                <a:t>2024</a:t>
              </a:r>
            </a:p>
          </p:txBody>
        </p:sp>
        <p:pic>
          <p:nvPicPr>
            <p:cNvPr id="30" name="Imagen 29">
              <a:extLst>
                <a:ext uri="{FF2B5EF4-FFF2-40B4-BE49-F238E27FC236}">
                  <a16:creationId xmlns:a16="http://schemas.microsoft.com/office/drawing/2014/main" id="{8A968B0A-51B7-4740-9651-9EBE423BAAE1}"/>
                </a:ext>
              </a:extLst>
            </p:cNvPr>
            <p:cNvPicPr>
              <a:picLocks noChangeAspect="1"/>
            </p:cNvPicPr>
            <p:nvPr/>
          </p:nvPicPr>
          <p:blipFill>
            <a:blip r:embed="rId3"/>
            <a:stretch>
              <a:fillRect/>
            </a:stretch>
          </p:blipFill>
          <p:spPr>
            <a:xfrm>
              <a:off x="360632" y="151387"/>
              <a:ext cx="1228884" cy="737330"/>
            </a:xfrm>
            <a:prstGeom prst="rect">
              <a:avLst/>
            </a:prstGeom>
          </p:spPr>
        </p:pic>
      </p:grpSp>
      <p:grpSp>
        <p:nvGrpSpPr>
          <p:cNvPr id="31" name="Grupo 30">
            <a:extLst>
              <a:ext uri="{FF2B5EF4-FFF2-40B4-BE49-F238E27FC236}">
                <a16:creationId xmlns:a16="http://schemas.microsoft.com/office/drawing/2014/main" id="{2A7BCFBB-562D-431A-84DE-C46D0EB2CEDA}"/>
              </a:ext>
            </a:extLst>
          </p:cNvPr>
          <p:cNvGrpSpPr/>
          <p:nvPr/>
        </p:nvGrpSpPr>
        <p:grpSpPr>
          <a:xfrm>
            <a:off x="3774064" y="418677"/>
            <a:ext cx="903900" cy="903900"/>
            <a:chOff x="803400" y="1649136"/>
            <a:chExt cx="903900" cy="903900"/>
          </a:xfrm>
        </p:grpSpPr>
        <p:sp>
          <p:nvSpPr>
            <p:cNvPr id="32" name="Google Shape;383;p41">
              <a:extLst>
                <a:ext uri="{FF2B5EF4-FFF2-40B4-BE49-F238E27FC236}">
                  <a16:creationId xmlns:a16="http://schemas.microsoft.com/office/drawing/2014/main" id="{8380B4E7-66B3-47EB-B638-0C89741D257D}"/>
                </a:ext>
              </a:extLst>
            </p:cNvPr>
            <p:cNvSpPr/>
            <p:nvPr/>
          </p:nvSpPr>
          <p:spPr>
            <a:xfrm>
              <a:off x="803400" y="1649136"/>
              <a:ext cx="903900" cy="903900"/>
            </a:xfrm>
            <a:prstGeom prst="rect">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Poppins"/>
                <a:ea typeface="Poppins"/>
                <a:cs typeface="Poppins"/>
                <a:sym typeface="Poppins"/>
              </a:endParaRPr>
            </a:p>
          </p:txBody>
        </p:sp>
        <p:pic>
          <p:nvPicPr>
            <p:cNvPr id="33" name="Gráfico 32" descr="Documento">
              <a:extLst>
                <a:ext uri="{FF2B5EF4-FFF2-40B4-BE49-F238E27FC236}">
                  <a16:creationId xmlns:a16="http://schemas.microsoft.com/office/drawing/2014/main" id="{284E3B52-6A17-40E3-AA6D-3017C7ABE7F0}"/>
                </a:ext>
              </a:extLst>
            </p:cNvPr>
            <p:cNvPicPr>
              <a:picLocks noChangeAspect="1"/>
            </p:cNvPicPr>
            <p:nvPr/>
          </p:nvPicPr>
          <p:blipFill>
            <a:blip r:embed="rId4">
              <a:extLst>
                <a:ext uri="{96DAC541-7B7A-43D3-8B79-37D633B846F1}">
                  <asvg:svgBlip xmlns:asvg="http://schemas.microsoft.com/office/drawing/2016/SVG/main" r:embed="rId5"/>
                </a:ext>
              </a:extLst>
            </a:blip>
            <a:srcRect/>
            <a:stretch/>
          </p:blipFill>
          <p:spPr>
            <a:xfrm>
              <a:off x="891769" y="1737505"/>
              <a:ext cx="727162" cy="727162"/>
            </a:xfrm>
            <a:prstGeom prst="rect">
              <a:avLst/>
            </a:prstGeom>
          </p:spPr>
        </p:pic>
      </p:grpSp>
      <p:sp>
        <p:nvSpPr>
          <p:cNvPr id="34" name="Google Shape;388;p41">
            <a:extLst>
              <a:ext uri="{FF2B5EF4-FFF2-40B4-BE49-F238E27FC236}">
                <a16:creationId xmlns:a16="http://schemas.microsoft.com/office/drawing/2014/main" id="{C00D8F68-0F8C-4063-957B-F1C239AE8C3F}"/>
              </a:ext>
            </a:extLst>
          </p:cNvPr>
          <p:cNvSpPr txBox="1">
            <a:spLocks/>
          </p:cNvSpPr>
          <p:nvPr/>
        </p:nvSpPr>
        <p:spPr>
          <a:xfrm>
            <a:off x="4677964" y="661087"/>
            <a:ext cx="4201717" cy="572700"/>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L="457200" marR="0" lvl="0" indent="-304800" algn="l"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1pPr>
            <a:lvl2pPr marL="914400" marR="0" lvl="1"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2pPr>
            <a:lvl3pPr marL="1371600" marR="0" lvl="2"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3pPr>
            <a:lvl4pPr marL="1828800" marR="0" lvl="3"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4pPr>
            <a:lvl5pPr marL="2286000" marR="0" lvl="4"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5pPr>
            <a:lvl6pPr marL="2743200" marR="0" lvl="5"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6pPr>
            <a:lvl7pPr marL="3200400" marR="0" lvl="6"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7pPr>
            <a:lvl8pPr marL="3657600" marR="0" lvl="7"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8pPr>
            <a:lvl9pPr marL="4114800" marR="0" lvl="8"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9pPr>
          </a:lstStyle>
          <a:p>
            <a:pPr marL="0" indent="0" algn="just"/>
            <a:r>
              <a:rPr lang="es-MX" dirty="0"/>
              <a:t>b) La presentación de proyectos de acuerdos y resoluciones, en el ámbito de competencia del gobierno autónomo descentralizado parroquial rural.</a:t>
            </a:r>
          </a:p>
        </p:txBody>
      </p:sp>
      <p:pic>
        <p:nvPicPr>
          <p:cNvPr id="35" name="Imagen 34">
            <a:extLst>
              <a:ext uri="{FF2B5EF4-FFF2-40B4-BE49-F238E27FC236}">
                <a16:creationId xmlns:a16="http://schemas.microsoft.com/office/drawing/2014/main" id="{684E7F4E-5EAD-4CCC-934B-3118B999DD59}"/>
              </a:ext>
            </a:extLst>
          </p:cNvPr>
          <p:cNvPicPr>
            <a:picLocks noChangeAspect="1"/>
          </p:cNvPicPr>
          <p:nvPr/>
        </p:nvPicPr>
        <p:blipFill rotWithShape="1">
          <a:blip r:embed="rId6">
            <a:clrChange>
              <a:clrFrom>
                <a:srgbClr val="FFFFFF"/>
              </a:clrFrom>
              <a:clrTo>
                <a:srgbClr val="FFFFFF">
                  <a:alpha val="0"/>
                </a:srgbClr>
              </a:clrTo>
            </a:clrChange>
          </a:blip>
          <a:srcRect l="23835" t="32115" r="22939" b="29892"/>
          <a:stretch/>
        </p:blipFill>
        <p:spPr>
          <a:xfrm>
            <a:off x="5336543" y="4471407"/>
            <a:ext cx="1535033" cy="574079"/>
          </a:xfrm>
          <a:prstGeom prst="rect">
            <a:avLst/>
          </a:prstGeom>
        </p:spPr>
      </p:pic>
      <p:pic>
        <p:nvPicPr>
          <p:cNvPr id="36" name="Google Shape;362;p38">
            <a:extLst>
              <a:ext uri="{FF2B5EF4-FFF2-40B4-BE49-F238E27FC236}">
                <a16:creationId xmlns:a16="http://schemas.microsoft.com/office/drawing/2014/main" id="{186610EB-F75E-4097-A083-DCB8870E47B6}"/>
              </a:ext>
            </a:extLst>
          </p:cNvPr>
          <p:cNvPicPr preferRelativeResize="0">
            <a:picLocks noGrp="1"/>
          </p:cNvPicPr>
          <p:nvPr>
            <p:ph type="pic" idx="2"/>
          </p:nvPr>
        </p:nvPicPr>
        <p:blipFill rotWithShape="1">
          <a:blip r:embed="rId7">
            <a:extLst>
              <a:ext uri="{BEBA8EAE-BF5A-486C-A8C5-ECC9F3942E4B}">
                <a14:imgProps xmlns:a14="http://schemas.microsoft.com/office/drawing/2010/main">
                  <a14:imgLayer r:embed="rId8">
                    <a14:imgEffect>
                      <a14:saturation sat="200000"/>
                    </a14:imgEffect>
                  </a14:imgLayer>
                </a14:imgProps>
              </a:ext>
            </a:extLst>
          </a:blip>
          <a:srcRect l="23785" t="24323" r="7159" b="20906"/>
          <a:stretch/>
        </p:blipFill>
        <p:spPr>
          <a:xfrm>
            <a:off x="4807306" y="1476197"/>
            <a:ext cx="4072375" cy="2856703"/>
          </a:xfrm>
          <a:prstGeom prst="foldedCorner">
            <a:avLst/>
          </a:prstGeom>
          <a:ln w="38100">
            <a:solidFill>
              <a:schemeClr val="bg2"/>
            </a:solidFill>
          </a:ln>
        </p:spPr>
      </p:pic>
      <p:sp>
        <p:nvSpPr>
          <p:cNvPr id="2" name="Rectángulo 1">
            <a:extLst>
              <a:ext uri="{FF2B5EF4-FFF2-40B4-BE49-F238E27FC236}">
                <a16:creationId xmlns:a16="http://schemas.microsoft.com/office/drawing/2014/main" id="{B458936C-F965-446E-88C8-3A44A5045118}"/>
              </a:ext>
            </a:extLst>
          </p:cNvPr>
          <p:cNvSpPr/>
          <p:nvPr/>
        </p:nvSpPr>
        <p:spPr>
          <a:xfrm>
            <a:off x="731748" y="3429000"/>
            <a:ext cx="3333046" cy="9039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C"/>
          </a:p>
        </p:txBody>
      </p:sp>
      <p:sp>
        <p:nvSpPr>
          <p:cNvPr id="6" name="Rectángulo 5">
            <a:extLst>
              <a:ext uri="{FF2B5EF4-FFF2-40B4-BE49-F238E27FC236}">
                <a16:creationId xmlns:a16="http://schemas.microsoft.com/office/drawing/2014/main" id="{3E5D2D9A-4AAE-4BBC-BDD2-F58CC5F2A28F}"/>
              </a:ext>
            </a:extLst>
          </p:cNvPr>
          <p:cNvSpPr/>
          <p:nvPr/>
        </p:nvSpPr>
        <p:spPr>
          <a:xfrm>
            <a:off x="518663" y="2074050"/>
            <a:ext cx="3922516" cy="1663853"/>
          </a:xfrm>
          <a:prstGeom prst="rect">
            <a:avLst/>
          </a:prstGeom>
        </p:spPr>
        <p:txBody>
          <a:bodyPr wrap="square">
            <a:spAutoFit/>
          </a:bodyPr>
          <a:lstStyle/>
          <a:p>
            <a:pPr algn="just">
              <a:lnSpc>
                <a:spcPct val="107000"/>
              </a:lnSpc>
              <a:spcAft>
                <a:spcPts val="800"/>
              </a:spcAft>
            </a:pPr>
            <a:r>
              <a:rPr lang="es-MX" kern="100" dirty="0">
                <a:solidFill>
                  <a:srgbClr val="FF0000"/>
                </a:solidFill>
                <a:latin typeface="Arial" panose="020B0604020202020204" pitchFamily="34" charset="0"/>
                <a:ea typeface="Calibri" panose="020F0502020204030204" pitchFamily="34" charset="0"/>
                <a:cs typeface="Arial" panose="020B0604020202020204" pitchFamily="34" charset="0"/>
              </a:rPr>
              <a:t>SISTEMATIZACIÓN DE FERIAS PARROQUIALES E INTERPARROQUIALES. – </a:t>
            </a:r>
          </a:p>
          <a:p>
            <a:pPr algn="just">
              <a:lnSpc>
                <a:spcPct val="107000"/>
              </a:lnSpc>
              <a:spcAft>
                <a:spcPts val="800"/>
              </a:spcAft>
            </a:pPr>
            <a:r>
              <a:rPr lang="es-MX" b="1" kern="100" dirty="0">
                <a:solidFill>
                  <a:schemeClr val="tx1"/>
                </a:solidFill>
                <a:latin typeface="Arial" panose="020B0604020202020204" pitchFamily="34" charset="0"/>
                <a:ea typeface="Calibri" panose="020F0502020204030204" pitchFamily="34" charset="0"/>
                <a:cs typeface="Arial" panose="020B0604020202020204" pitchFamily="34" charset="0"/>
              </a:rPr>
              <a:t>PROYECTO ARTÍSTICO CULTURAL PRODUCTIVO: </a:t>
            </a:r>
          </a:p>
          <a:p>
            <a:pPr algn="just">
              <a:lnSpc>
                <a:spcPct val="107000"/>
              </a:lnSpc>
              <a:spcAft>
                <a:spcPts val="800"/>
              </a:spcAft>
            </a:pPr>
            <a:r>
              <a:rPr lang="es-MX" b="1" kern="100" dirty="0">
                <a:solidFill>
                  <a:schemeClr val="tx1"/>
                </a:solidFill>
                <a:latin typeface="Arial" panose="020B0604020202020204" pitchFamily="34" charset="0"/>
                <a:ea typeface="Calibri" panose="020F0502020204030204" pitchFamily="34" charset="0"/>
                <a:cs typeface="Arial" panose="020B0604020202020204" pitchFamily="34" charset="0"/>
              </a:rPr>
              <a:t>“FERIA DE LOS SABORES Y CREATIVIDAD DE MI ANCONCITO</a:t>
            </a:r>
            <a:endParaRPr lang="es-EC" b="1" kern="100" dirty="0">
              <a:solidFill>
                <a:schemeClr val="tx1"/>
              </a:solidFill>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467958478"/>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402"/>
        <p:cNvGrpSpPr/>
        <p:nvPr/>
      </p:nvGrpSpPr>
      <p:grpSpPr>
        <a:xfrm>
          <a:off x="0" y="0"/>
          <a:ext cx="0" cy="0"/>
          <a:chOff x="0" y="0"/>
          <a:chExt cx="0" cy="0"/>
        </a:xfrm>
      </p:grpSpPr>
      <p:sp>
        <p:nvSpPr>
          <p:cNvPr id="404" name="Google Shape;404;p42"/>
          <p:cNvSpPr txBox="1">
            <a:spLocks noGrp="1"/>
          </p:cNvSpPr>
          <p:nvPr>
            <p:ph type="subTitle" idx="4"/>
          </p:nvPr>
        </p:nvSpPr>
        <p:spPr>
          <a:xfrm>
            <a:off x="1398202" y="1571888"/>
            <a:ext cx="2225700" cy="422027"/>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s-EC" dirty="0">
                <a:latin typeface="Poppins"/>
                <a:ea typeface="Poppins"/>
                <a:cs typeface="Poppins"/>
                <a:sym typeface="Poppins"/>
              </a:rPr>
              <a:t>RESULTADOS</a:t>
            </a:r>
            <a:endParaRPr dirty="0">
              <a:latin typeface="Poppins"/>
              <a:ea typeface="Poppins"/>
              <a:cs typeface="Poppins"/>
              <a:sym typeface="Poppins"/>
            </a:endParaRPr>
          </a:p>
        </p:txBody>
      </p:sp>
      <p:sp>
        <p:nvSpPr>
          <p:cNvPr id="406" name="Google Shape;406;p42"/>
          <p:cNvSpPr txBox="1">
            <a:spLocks noGrp="1"/>
          </p:cNvSpPr>
          <p:nvPr>
            <p:ph type="subTitle" idx="1"/>
          </p:nvPr>
        </p:nvSpPr>
        <p:spPr>
          <a:xfrm>
            <a:off x="429774" y="2314813"/>
            <a:ext cx="3065540" cy="1442481"/>
          </a:xfrm>
          <a:prstGeom prst="rect">
            <a:avLst/>
          </a:prstGeom>
        </p:spPr>
        <p:txBody>
          <a:bodyPr spcFirstLastPara="1" wrap="square" lIns="91425" tIns="91425" rIns="91425" bIns="91425" anchor="t" anchorCtr="0">
            <a:noAutofit/>
          </a:bodyPr>
          <a:lstStyle/>
          <a:p>
            <a:pPr marL="0" lvl="0" indent="0" algn="just"/>
            <a:r>
              <a:rPr lang="es-MX" dirty="0"/>
              <a:t>Se realizó esta Feria de con la finalidad de que participen emprendedores de nuestra localidad, dando a conocer sus productos y la variedad de artesanías que ofrecen a quienes nos visitaron en este evento, ayudando de esta forma a generar ingresos económicos en las familias de los emprendedores.</a:t>
            </a:r>
            <a:endParaRPr dirty="0"/>
          </a:p>
        </p:txBody>
      </p:sp>
      <p:grpSp>
        <p:nvGrpSpPr>
          <p:cNvPr id="4" name="Grupo 3">
            <a:extLst>
              <a:ext uri="{FF2B5EF4-FFF2-40B4-BE49-F238E27FC236}">
                <a16:creationId xmlns:a16="http://schemas.microsoft.com/office/drawing/2014/main" id="{D833A78C-73C5-48A2-A849-92F3881BDFFA}"/>
              </a:ext>
            </a:extLst>
          </p:cNvPr>
          <p:cNvGrpSpPr/>
          <p:nvPr/>
        </p:nvGrpSpPr>
        <p:grpSpPr>
          <a:xfrm>
            <a:off x="644812" y="1429789"/>
            <a:ext cx="708300" cy="708300"/>
            <a:chOff x="796200" y="1243218"/>
            <a:chExt cx="708300" cy="708300"/>
          </a:xfrm>
        </p:grpSpPr>
        <p:sp>
          <p:nvSpPr>
            <p:cNvPr id="410" name="Google Shape;410;p42"/>
            <p:cNvSpPr/>
            <p:nvPr/>
          </p:nvSpPr>
          <p:spPr>
            <a:xfrm>
              <a:off x="796200" y="1243218"/>
              <a:ext cx="708300" cy="708300"/>
            </a:xfrm>
            <a:prstGeom prst="rect">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Poppins"/>
                <a:ea typeface="Poppins"/>
                <a:cs typeface="Poppins"/>
                <a:sym typeface="Poppins"/>
              </a:endParaRPr>
            </a:p>
          </p:txBody>
        </p:sp>
        <p:grpSp>
          <p:nvGrpSpPr>
            <p:cNvPr id="413" name="Google Shape;413;p42"/>
            <p:cNvGrpSpPr/>
            <p:nvPr/>
          </p:nvGrpSpPr>
          <p:grpSpPr>
            <a:xfrm>
              <a:off x="999715" y="1419942"/>
              <a:ext cx="301413" cy="342826"/>
              <a:chOff x="3170695" y="2687294"/>
              <a:chExt cx="331151" cy="376649"/>
            </a:xfrm>
          </p:grpSpPr>
          <p:sp>
            <p:nvSpPr>
              <p:cNvPr id="414" name="Google Shape;414;p42"/>
              <p:cNvSpPr/>
              <p:nvPr/>
            </p:nvSpPr>
            <p:spPr>
              <a:xfrm>
                <a:off x="3170695" y="2853462"/>
                <a:ext cx="331151" cy="55248"/>
              </a:xfrm>
              <a:custGeom>
                <a:avLst/>
                <a:gdLst/>
                <a:ahLst/>
                <a:cxnLst/>
                <a:rect l="l" t="t" r="r" b="b"/>
                <a:pathLst>
                  <a:path w="11718" h="1955" extrusionOk="0">
                    <a:moveTo>
                      <a:pt x="388" y="1"/>
                    </a:moveTo>
                    <a:cubicBezTo>
                      <a:pt x="174" y="1"/>
                      <a:pt x="0" y="175"/>
                      <a:pt x="0" y="392"/>
                    </a:cubicBezTo>
                    <a:lnTo>
                      <a:pt x="0" y="781"/>
                    </a:lnTo>
                    <a:cubicBezTo>
                      <a:pt x="0" y="956"/>
                      <a:pt x="115" y="1109"/>
                      <a:pt x="283" y="1157"/>
                    </a:cubicBezTo>
                    <a:cubicBezTo>
                      <a:pt x="397" y="1191"/>
                      <a:pt x="3101" y="1955"/>
                      <a:pt x="5859" y="1955"/>
                    </a:cubicBezTo>
                    <a:cubicBezTo>
                      <a:pt x="8616" y="1955"/>
                      <a:pt x="11321" y="1191"/>
                      <a:pt x="11435" y="1157"/>
                    </a:cubicBezTo>
                    <a:cubicBezTo>
                      <a:pt x="11602" y="1109"/>
                      <a:pt x="11717" y="956"/>
                      <a:pt x="11717" y="781"/>
                    </a:cubicBezTo>
                    <a:lnTo>
                      <a:pt x="11717" y="392"/>
                    </a:lnTo>
                    <a:cubicBezTo>
                      <a:pt x="11717" y="176"/>
                      <a:pt x="11542" y="1"/>
                      <a:pt x="11327" y="1"/>
                    </a:cubicBezTo>
                    <a:lnTo>
                      <a:pt x="391" y="1"/>
                    </a:lnTo>
                    <a:cubicBezTo>
                      <a:pt x="390" y="1"/>
                      <a:pt x="389" y="1"/>
                      <a:pt x="3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5" name="Google Shape;415;p42"/>
              <p:cNvSpPr/>
              <p:nvPr/>
            </p:nvSpPr>
            <p:spPr>
              <a:xfrm>
                <a:off x="3192738" y="2912469"/>
                <a:ext cx="287009" cy="151474"/>
              </a:xfrm>
              <a:custGeom>
                <a:avLst/>
                <a:gdLst/>
                <a:ahLst/>
                <a:cxnLst/>
                <a:rect l="l" t="t" r="r" b="b"/>
                <a:pathLst>
                  <a:path w="10156" h="5360" extrusionOk="0">
                    <a:moveTo>
                      <a:pt x="0" y="1"/>
                    </a:moveTo>
                    <a:lnTo>
                      <a:pt x="0" y="1036"/>
                    </a:lnTo>
                    <a:cubicBezTo>
                      <a:pt x="0" y="1252"/>
                      <a:pt x="175" y="1427"/>
                      <a:pt x="391" y="1427"/>
                    </a:cubicBezTo>
                    <a:lnTo>
                      <a:pt x="945" y="1427"/>
                    </a:lnTo>
                    <a:cubicBezTo>
                      <a:pt x="1035" y="1746"/>
                      <a:pt x="1164" y="2054"/>
                      <a:pt x="1330" y="2347"/>
                    </a:cubicBezTo>
                    <a:lnTo>
                      <a:pt x="936" y="2741"/>
                    </a:lnTo>
                    <a:cubicBezTo>
                      <a:pt x="783" y="2894"/>
                      <a:pt x="783" y="3142"/>
                      <a:pt x="936" y="3293"/>
                    </a:cubicBezTo>
                    <a:lnTo>
                      <a:pt x="2040" y="4398"/>
                    </a:lnTo>
                    <a:cubicBezTo>
                      <a:pt x="2117" y="4474"/>
                      <a:pt x="2216" y="4512"/>
                      <a:pt x="2316" y="4512"/>
                    </a:cubicBezTo>
                    <a:cubicBezTo>
                      <a:pt x="2416" y="4512"/>
                      <a:pt x="2516" y="4474"/>
                      <a:pt x="2593" y="4398"/>
                    </a:cubicBezTo>
                    <a:lnTo>
                      <a:pt x="2986" y="4003"/>
                    </a:lnTo>
                    <a:cubicBezTo>
                      <a:pt x="3279" y="4169"/>
                      <a:pt x="3587" y="4298"/>
                      <a:pt x="3906" y="4388"/>
                    </a:cubicBezTo>
                    <a:lnTo>
                      <a:pt x="3906" y="4969"/>
                    </a:lnTo>
                    <a:cubicBezTo>
                      <a:pt x="3906" y="5184"/>
                      <a:pt x="4081" y="5359"/>
                      <a:pt x="4297" y="5359"/>
                    </a:cubicBezTo>
                    <a:lnTo>
                      <a:pt x="5859" y="5359"/>
                    </a:lnTo>
                    <a:cubicBezTo>
                      <a:pt x="6075" y="5359"/>
                      <a:pt x="6250" y="5184"/>
                      <a:pt x="6250" y="4969"/>
                    </a:cubicBezTo>
                    <a:lnTo>
                      <a:pt x="6250" y="4388"/>
                    </a:lnTo>
                    <a:cubicBezTo>
                      <a:pt x="6569" y="4298"/>
                      <a:pt x="6877" y="4169"/>
                      <a:pt x="7170" y="4003"/>
                    </a:cubicBezTo>
                    <a:lnTo>
                      <a:pt x="7563" y="4398"/>
                    </a:lnTo>
                    <a:cubicBezTo>
                      <a:pt x="7640" y="4474"/>
                      <a:pt x="7740" y="4512"/>
                      <a:pt x="7840" y="4512"/>
                    </a:cubicBezTo>
                    <a:cubicBezTo>
                      <a:pt x="7940" y="4512"/>
                      <a:pt x="8040" y="4474"/>
                      <a:pt x="8116" y="4398"/>
                    </a:cubicBezTo>
                    <a:lnTo>
                      <a:pt x="9221" y="3293"/>
                    </a:lnTo>
                    <a:cubicBezTo>
                      <a:pt x="9373" y="3142"/>
                      <a:pt x="9373" y="2894"/>
                      <a:pt x="9221" y="2741"/>
                    </a:cubicBezTo>
                    <a:lnTo>
                      <a:pt x="8826" y="2347"/>
                    </a:lnTo>
                    <a:cubicBezTo>
                      <a:pt x="8992" y="2054"/>
                      <a:pt x="9121" y="1746"/>
                      <a:pt x="9211" y="1427"/>
                    </a:cubicBezTo>
                    <a:lnTo>
                      <a:pt x="9765" y="1427"/>
                    </a:lnTo>
                    <a:cubicBezTo>
                      <a:pt x="9981" y="1427"/>
                      <a:pt x="10156" y="1252"/>
                      <a:pt x="10156" y="1036"/>
                    </a:cubicBezTo>
                    <a:lnTo>
                      <a:pt x="10156" y="1"/>
                    </a:lnTo>
                    <a:cubicBezTo>
                      <a:pt x="9602" y="131"/>
                      <a:pt x="8766" y="307"/>
                      <a:pt x="7794" y="443"/>
                    </a:cubicBezTo>
                    <a:cubicBezTo>
                      <a:pt x="7696" y="1861"/>
                      <a:pt x="6522" y="2990"/>
                      <a:pt x="5079" y="2990"/>
                    </a:cubicBezTo>
                    <a:cubicBezTo>
                      <a:pt x="3635" y="2990"/>
                      <a:pt x="2461" y="1861"/>
                      <a:pt x="2364" y="443"/>
                    </a:cubicBezTo>
                    <a:cubicBezTo>
                      <a:pt x="1390" y="307"/>
                      <a:pt x="556" y="131"/>
                      <a:pt x="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6" name="Google Shape;416;p42"/>
              <p:cNvSpPr/>
              <p:nvPr/>
            </p:nvSpPr>
            <p:spPr>
              <a:xfrm>
                <a:off x="3194914" y="2687294"/>
                <a:ext cx="282939" cy="144126"/>
              </a:xfrm>
              <a:custGeom>
                <a:avLst/>
                <a:gdLst/>
                <a:ahLst/>
                <a:cxnLst/>
                <a:rect l="l" t="t" r="r" b="b"/>
                <a:pathLst>
                  <a:path w="10012" h="5100" extrusionOk="0">
                    <a:moveTo>
                      <a:pt x="5006" y="1"/>
                    </a:moveTo>
                    <a:cubicBezTo>
                      <a:pt x="4490" y="1"/>
                      <a:pt x="3974" y="69"/>
                      <a:pt x="3472" y="204"/>
                    </a:cubicBezTo>
                    <a:cubicBezTo>
                      <a:pt x="3245" y="267"/>
                      <a:pt x="3132" y="530"/>
                      <a:pt x="3230" y="745"/>
                    </a:cubicBezTo>
                    <a:lnTo>
                      <a:pt x="4580" y="3765"/>
                    </a:lnTo>
                    <a:cubicBezTo>
                      <a:pt x="4669" y="3962"/>
                      <a:pt x="4582" y="4194"/>
                      <a:pt x="4385" y="4283"/>
                    </a:cubicBezTo>
                    <a:cubicBezTo>
                      <a:pt x="4333" y="4306"/>
                      <a:pt x="4279" y="4317"/>
                      <a:pt x="4225" y="4317"/>
                    </a:cubicBezTo>
                    <a:cubicBezTo>
                      <a:pt x="4076" y="4317"/>
                      <a:pt x="3933" y="4231"/>
                      <a:pt x="3869" y="4087"/>
                    </a:cubicBezTo>
                    <a:lnTo>
                      <a:pt x="2648" y="1356"/>
                    </a:lnTo>
                    <a:cubicBezTo>
                      <a:pt x="1253" y="2090"/>
                      <a:pt x="251" y="3482"/>
                      <a:pt x="0" y="5099"/>
                    </a:cubicBezTo>
                    <a:lnTo>
                      <a:pt x="10012" y="5099"/>
                    </a:lnTo>
                    <a:cubicBezTo>
                      <a:pt x="9761" y="3482"/>
                      <a:pt x="8759" y="2090"/>
                      <a:pt x="7364" y="1356"/>
                    </a:cubicBezTo>
                    <a:lnTo>
                      <a:pt x="6143" y="4087"/>
                    </a:lnTo>
                    <a:cubicBezTo>
                      <a:pt x="6079" y="4232"/>
                      <a:pt x="5937" y="4317"/>
                      <a:pt x="5788" y="4317"/>
                    </a:cubicBezTo>
                    <a:cubicBezTo>
                      <a:pt x="5734" y="4317"/>
                      <a:pt x="5680" y="4306"/>
                      <a:pt x="5627" y="4283"/>
                    </a:cubicBezTo>
                    <a:cubicBezTo>
                      <a:pt x="5430" y="4194"/>
                      <a:pt x="5343" y="3962"/>
                      <a:pt x="5432" y="3765"/>
                    </a:cubicBezTo>
                    <a:lnTo>
                      <a:pt x="6782" y="745"/>
                    </a:lnTo>
                    <a:cubicBezTo>
                      <a:pt x="6880" y="530"/>
                      <a:pt x="6768" y="267"/>
                      <a:pt x="6540" y="204"/>
                    </a:cubicBezTo>
                    <a:cubicBezTo>
                      <a:pt x="6038" y="69"/>
                      <a:pt x="5522" y="1"/>
                      <a:pt x="500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38" name="Grupo 37">
            <a:extLst>
              <a:ext uri="{FF2B5EF4-FFF2-40B4-BE49-F238E27FC236}">
                <a16:creationId xmlns:a16="http://schemas.microsoft.com/office/drawing/2014/main" id="{94950E0D-F45E-40BD-AB72-CDD0BBFF2858}"/>
              </a:ext>
            </a:extLst>
          </p:cNvPr>
          <p:cNvGrpSpPr/>
          <p:nvPr/>
        </p:nvGrpSpPr>
        <p:grpSpPr>
          <a:xfrm>
            <a:off x="731748" y="97842"/>
            <a:ext cx="2224903" cy="772785"/>
            <a:chOff x="360632" y="151387"/>
            <a:chExt cx="2224903" cy="772785"/>
          </a:xfrm>
        </p:grpSpPr>
        <p:sp>
          <p:nvSpPr>
            <p:cNvPr id="39" name="Google Shape;1565;p31">
              <a:extLst>
                <a:ext uri="{FF2B5EF4-FFF2-40B4-BE49-F238E27FC236}">
                  <a16:creationId xmlns:a16="http://schemas.microsoft.com/office/drawing/2014/main" id="{5F1B1BE2-ACC9-46B2-824B-40B8D34236D7}"/>
                </a:ext>
              </a:extLst>
            </p:cNvPr>
            <p:cNvSpPr txBox="1">
              <a:spLocks/>
            </p:cNvSpPr>
            <p:nvPr/>
          </p:nvSpPr>
          <p:spPr>
            <a:xfrm>
              <a:off x="1263303" y="520052"/>
              <a:ext cx="1322232" cy="404120"/>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1pPr>
              <a:lvl2pPr marR="0" lvl="1"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2pPr>
              <a:lvl3pPr marR="0" lvl="2"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3pPr>
              <a:lvl4pPr marR="0" lvl="3"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4pPr>
              <a:lvl5pPr marR="0" lvl="4"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5pPr>
              <a:lvl6pPr marR="0" lvl="5"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6pPr>
              <a:lvl7pPr marR="0" lvl="6"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7pPr>
              <a:lvl8pPr marR="0" lvl="7"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8pPr>
              <a:lvl9pPr marR="0" lvl="8"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9pPr>
            </a:lstStyle>
            <a:p>
              <a:pPr algn="ctr"/>
              <a:r>
                <a:rPr lang="es-EC" sz="1000" dirty="0">
                  <a:solidFill>
                    <a:srgbClr val="002060"/>
                  </a:solidFill>
                </a:rPr>
                <a:t>RENDICIÓN DE </a:t>
              </a:r>
            </a:p>
            <a:p>
              <a:pPr algn="ctr"/>
              <a:r>
                <a:rPr lang="es-EC" sz="1000" dirty="0">
                  <a:solidFill>
                    <a:srgbClr val="002060"/>
                  </a:solidFill>
                </a:rPr>
                <a:t>CUENTAS </a:t>
              </a:r>
              <a:r>
                <a:rPr lang="es-EC" sz="1000" b="0" dirty="0">
                  <a:solidFill>
                    <a:srgbClr val="002060"/>
                  </a:solidFill>
                </a:rPr>
                <a:t>2024</a:t>
              </a:r>
            </a:p>
          </p:txBody>
        </p:sp>
        <p:pic>
          <p:nvPicPr>
            <p:cNvPr id="40" name="Imagen 39">
              <a:extLst>
                <a:ext uri="{FF2B5EF4-FFF2-40B4-BE49-F238E27FC236}">
                  <a16:creationId xmlns:a16="http://schemas.microsoft.com/office/drawing/2014/main" id="{169D174D-56B3-46F4-8749-3BF13D91E6B9}"/>
                </a:ext>
              </a:extLst>
            </p:cNvPr>
            <p:cNvPicPr>
              <a:picLocks noChangeAspect="1"/>
            </p:cNvPicPr>
            <p:nvPr/>
          </p:nvPicPr>
          <p:blipFill>
            <a:blip r:embed="rId3"/>
            <a:stretch>
              <a:fillRect/>
            </a:stretch>
          </p:blipFill>
          <p:spPr>
            <a:xfrm>
              <a:off x="360632" y="151387"/>
              <a:ext cx="1228884" cy="737330"/>
            </a:xfrm>
            <a:prstGeom prst="rect">
              <a:avLst/>
            </a:prstGeom>
          </p:spPr>
        </p:pic>
      </p:grpSp>
      <p:pic>
        <p:nvPicPr>
          <p:cNvPr id="41" name="Imagen 40">
            <a:extLst>
              <a:ext uri="{FF2B5EF4-FFF2-40B4-BE49-F238E27FC236}">
                <a16:creationId xmlns:a16="http://schemas.microsoft.com/office/drawing/2014/main" id="{22C92986-3DAD-4E31-A615-5EC56D79E009}"/>
              </a:ext>
            </a:extLst>
          </p:cNvPr>
          <p:cNvPicPr>
            <a:picLocks noChangeAspect="1"/>
          </p:cNvPicPr>
          <p:nvPr/>
        </p:nvPicPr>
        <p:blipFill rotWithShape="1">
          <a:blip r:embed="rId4">
            <a:clrChange>
              <a:clrFrom>
                <a:srgbClr val="FFFFFF"/>
              </a:clrFrom>
              <a:clrTo>
                <a:srgbClr val="FFFFFF">
                  <a:alpha val="0"/>
                </a:srgbClr>
              </a:clrTo>
            </a:clrChange>
          </a:blip>
          <a:srcRect l="23835" t="32115" r="22939" b="29892"/>
          <a:stretch/>
        </p:blipFill>
        <p:spPr>
          <a:xfrm>
            <a:off x="1193115" y="4412091"/>
            <a:ext cx="1535033" cy="574079"/>
          </a:xfrm>
          <a:prstGeom prst="rect">
            <a:avLst/>
          </a:prstGeom>
        </p:spPr>
      </p:pic>
      <p:pic>
        <p:nvPicPr>
          <p:cNvPr id="17" name="Google Shape;362;p38">
            <a:extLst>
              <a:ext uri="{FF2B5EF4-FFF2-40B4-BE49-F238E27FC236}">
                <a16:creationId xmlns:a16="http://schemas.microsoft.com/office/drawing/2014/main" id="{8425FBFC-CD0E-41AD-85D8-7564279D176A}"/>
              </a:ext>
            </a:extLst>
          </p:cNvPr>
          <p:cNvPicPr preferRelativeResize="0">
            <a:picLocks/>
          </p:cNvPicPr>
          <p:nvPr/>
        </p:nvPicPr>
        <p:blipFill rotWithShape="1">
          <a:blip r:embed="rId5">
            <a:extLst>
              <a:ext uri="{BEBA8EAE-BF5A-486C-A8C5-ECC9F3942E4B}">
                <a14:imgProps xmlns:a14="http://schemas.microsoft.com/office/drawing/2010/main">
                  <a14:imgLayer r:embed="rId6">
                    <a14:imgEffect>
                      <a14:saturation sat="200000"/>
                    </a14:imgEffect>
                  </a14:imgLayer>
                </a14:imgProps>
              </a:ext>
            </a:extLst>
          </a:blip>
          <a:srcRect r="11547"/>
          <a:stretch/>
        </p:blipFill>
        <p:spPr>
          <a:xfrm>
            <a:off x="4205957" y="504285"/>
            <a:ext cx="4041666" cy="2059332"/>
          </a:xfrm>
          <a:prstGeom prst="rect">
            <a:avLst/>
          </a:prstGeom>
          <a:ln>
            <a:noFill/>
          </a:ln>
          <a:effectLst>
            <a:outerShdw blurRad="292100" dist="139700" dir="2700000" algn="tl" rotWithShape="0">
              <a:srgbClr val="333333">
                <a:alpha val="65000"/>
              </a:srgbClr>
            </a:outerShdw>
          </a:effectLst>
        </p:spPr>
      </p:pic>
      <p:pic>
        <p:nvPicPr>
          <p:cNvPr id="18" name="Google Shape;362;p38">
            <a:extLst>
              <a:ext uri="{FF2B5EF4-FFF2-40B4-BE49-F238E27FC236}">
                <a16:creationId xmlns:a16="http://schemas.microsoft.com/office/drawing/2014/main" id="{70B18EA2-CE46-49B1-BF0C-7124E137C545}"/>
              </a:ext>
            </a:extLst>
          </p:cNvPr>
          <p:cNvPicPr preferRelativeResize="0">
            <a:picLocks/>
          </p:cNvPicPr>
          <p:nvPr/>
        </p:nvPicPr>
        <p:blipFill>
          <a:blip r:embed="rId7"/>
          <a:srcRect/>
          <a:stretch/>
        </p:blipFill>
        <p:spPr>
          <a:xfrm>
            <a:off x="3718892" y="2609209"/>
            <a:ext cx="1655804" cy="2207738"/>
          </a:xfrm>
          <a:prstGeom prst="rect">
            <a:avLst/>
          </a:prstGeom>
          <a:ln>
            <a:noFill/>
          </a:ln>
          <a:effectLst>
            <a:outerShdw blurRad="292100" dist="139700" dir="2700000" algn="tl" rotWithShape="0">
              <a:srgbClr val="333333">
                <a:alpha val="65000"/>
              </a:srgbClr>
            </a:outerShdw>
          </a:effectLst>
        </p:spPr>
      </p:pic>
      <p:sp>
        <p:nvSpPr>
          <p:cNvPr id="20" name="Google Shape;388;p41">
            <a:extLst>
              <a:ext uri="{FF2B5EF4-FFF2-40B4-BE49-F238E27FC236}">
                <a16:creationId xmlns:a16="http://schemas.microsoft.com/office/drawing/2014/main" id="{6BC01CB0-0CA7-45F0-851C-5D1CC7B63E83}"/>
              </a:ext>
            </a:extLst>
          </p:cNvPr>
          <p:cNvSpPr txBox="1">
            <a:spLocks/>
          </p:cNvSpPr>
          <p:nvPr/>
        </p:nvSpPr>
        <p:spPr>
          <a:xfrm>
            <a:off x="3285694" y="-68415"/>
            <a:ext cx="4041666" cy="572700"/>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L="457200" marR="0" lvl="0" indent="-304800" algn="l"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1pPr>
            <a:lvl2pPr marL="914400" marR="0" lvl="1"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2pPr>
            <a:lvl3pPr marL="1371600" marR="0" lvl="2"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3pPr>
            <a:lvl4pPr marL="1828800" marR="0" lvl="3"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4pPr>
            <a:lvl5pPr marL="2286000" marR="0" lvl="4"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5pPr>
            <a:lvl6pPr marL="2743200" marR="0" lvl="5"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6pPr>
            <a:lvl7pPr marL="3200400" marR="0" lvl="6"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7pPr>
            <a:lvl8pPr marL="3657600" marR="0" lvl="7"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8pPr>
            <a:lvl9pPr marL="4114800" marR="0" lvl="8"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9pPr>
          </a:lstStyle>
          <a:p>
            <a:pPr marL="0" indent="0" algn="just"/>
            <a:r>
              <a:rPr lang="es-MX" sz="800" i="1" dirty="0">
                <a:solidFill>
                  <a:schemeClr val="bg1"/>
                </a:solidFill>
                <a:effectLst>
                  <a:outerShdw blurRad="38100" dist="38100" dir="2700000" algn="tl">
                    <a:srgbClr val="000000">
                      <a:alpha val="43137"/>
                    </a:srgbClr>
                  </a:outerShdw>
                </a:effectLst>
              </a:rPr>
              <a:t>b) La presentación de proyectos de acuerdos y resoluciones, en el ámbito de competencia del gobierno autónomo descentralizado parroquial rural.</a:t>
            </a:r>
          </a:p>
        </p:txBody>
      </p:sp>
      <p:pic>
        <p:nvPicPr>
          <p:cNvPr id="21" name="Google Shape;362;p38">
            <a:extLst>
              <a:ext uri="{FF2B5EF4-FFF2-40B4-BE49-F238E27FC236}">
                <a16:creationId xmlns:a16="http://schemas.microsoft.com/office/drawing/2014/main" id="{50E7D224-73ED-40E5-A884-7C5BC1BDCC9D}"/>
              </a:ext>
            </a:extLst>
          </p:cNvPr>
          <p:cNvPicPr preferRelativeResize="0">
            <a:picLocks/>
          </p:cNvPicPr>
          <p:nvPr/>
        </p:nvPicPr>
        <p:blipFill>
          <a:blip r:embed="rId8"/>
          <a:srcRect/>
          <a:stretch/>
        </p:blipFill>
        <p:spPr>
          <a:xfrm>
            <a:off x="7162422" y="2609209"/>
            <a:ext cx="1655804" cy="2207738"/>
          </a:xfrm>
          <a:prstGeom prst="rect">
            <a:avLst/>
          </a:prstGeom>
          <a:ln>
            <a:noFill/>
          </a:ln>
          <a:effectLst>
            <a:outerShdw blurRad="292100" dist="139700" dir="2700000" algn="tl" rotWithShape="0">
              <a:srgbClr val="333333">
                <a:alpha val="65000"/>
              </a:srgbClr>
            </a:outerShdw>
          </a:effectLst>
        </p:spPr>
      </p:pic>
      <p:pic>
        <p:nvPicPr>
          <p:cNvPr id="22" name="Google Shape;362;p38">
            <a:extLst>
              <a:ext uri="{FF2B5EF4-FFF2-40B4-BE49-F238E27FC236}">
                <a16:creationId xmlns:a16="http://schemas.microsoft.com/office/drawing/2014/main" id="{3AB9D695-A45E-4FE2-A026-DEE4C2DE4864}"/>
              </a:ext>
            </a:extLst>
          </p:cNvPr>
          <p:cNvPicPr preferRelativeResize="0">
            <a:picLocks/>
          </p:cNvPicPr>
          <p:nvPr/>
        </p:nvPicPr>
        <p:blipFill>
          <a:blip r:embed="rId9"/>
          <a:srcRect/>
          <a:stretch/>
        </p:blipFill>
        <p:spPr>
          <a:xfrm>
            <a:off x="5440657" y="2609209"/>
            <a:ext cx="1655804" cy="2207738"/>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418146823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343"/>
        <p:cNvGrpSpPr/>
        <p:nvPr/>
      </p:nvGrpSpPr>
      <p:grpSpPr>
        <a:xfrm>
          <a:off x="0" y="0"/>
          <a:ext cx="0" cy="0"/>
          <a:chOff x="0" y="0"/>
          <a:chExt cx="0" cy="0"/>
        </a:xfrm>
      </p:grpSpPr>
      <p:pic>
        <p:nvPicPr>
          <p:cNvPr id="357" name="Google Shape;357;p37"/>
          <p:cNvPicPr preferRelativeResize="0"/>
          <p:nvPr/>
        </p:nvPicPr>
        <p:blipFill>
          <a:blip r:embed="rId3">
            <a:alphaModFix/>
          </a:blip>
          <a:stretch>
            <a:fillRect/>
          </a:stretch>
        </p:blipFill>
        <p:spPr>
          <a:xfrm>
            <a:off x="76200" y="3712050"/>
            <a:ext cx="1768000" cy="1350575"/>
          </a:xfrm>
          <a:prstGeom prst="rect">
            <a:avLst/>
          </a:prstGeom>
          <a:noFill/>
          <a:ln>
            <a:noFill/>
          </a:ln>
        </p:spPr>
      </p:pic>
      <p:grpSp>
        <p:nvGrpSpPr>
          <p:cNvPr id="19" name="Grupo 18">
            <a:extLst>
              <a:ext uri="{FF2B5EF4-FFF2-40B4-BE49-F238E27FC236}">
                <a16:creationId xmlns:a16="http://schemas.microsoft.com/office/drawing/2014/main" id="{F28BD4D5-0531-4720-B260-208030B2B20F}"/>
              </a:ext>
            </a:extLst>
          </p:cNvPr>
          <p:cNvGrpSpPr/>
          <p:nvPr/>
        </p:nvGrpSpPr>
        <p:grpSpPr>
          <a:xfrm>
            <a:off x="731748" y="97842"/>
            <a:ext cx="2224903" cy="772785"/>
            <a:chOff x="360632" y="151387"/>
            <a:chExt cx="2224903" cy="772785"/>
          </a:xfrm>
        </p:grpSpPr>
        <p:sp>
          <p:nvSpPr>
            <p:cNvPr id="20" name="Google Shape;1565;p31">
              <a:extLst>
                <a:ext uri="{FF2B5EF4-FFF2-40B4-BE49-F238E27FC236}">
                  <a16:creationId xmlns:a16="http://schemas.microsoft.com/office/drawing/2014/main" id="{1BDC9C0B-0101-49DF-840D-449997310D2B}"/>
                </a:ext>
              </a:extLst>
            </p:cNvPr>
            <p:cNvSpPr txBox="1">
              <a:spLocks/>
            </p:cNvSpPr>
            <p:nvPr/>
          </p:nvSpPr>
          <p:spPr>
            <a:xfrm>
              <a:off x="1263303" y="520052"/>
              <a:ext cx="1322232" cy="404120"/>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1pPr>
              <a:lvl2pPr marR="0" lvl="1"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2pPr>
              <a:lvl3pPr marR="0" lvl="2"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3pPr>
              <a:lvl4pPr marR="0" lvl="3"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4pPr>
              <a:lvl5pPr marR="0" lvl="4"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5pPr>
              <a:lvl6pPr marR="0" lvl="5"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6pPr>
              <a:lvl7pPr marR="0" lvl="6"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7pPr>
              <a:lvl8pPr marR="0" lvl="7"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8pPr>
              <a:lvl9pPr marR="0" lvl="8"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9pPr>
            </a:lstStyle>
            <a:p>
              <a:pPr algn="ctr"/>
              <a:r>
                <a:rPr lang="es-EC" sz="1000" dirty="0">
                  <a:solidFill>
                    <a:srgbClr val="002060"/>
                  </a:solidFill>
                </a:rPr>
                <a:t>RENDICIÓN DE </a:t>
              </a:r>
            </a:p>
            <a:p>
              <a:pPr algn="ctr"/>
              <a:r>
                <a:rPr lang="es-EC" sz="1000" dirty="0">
                  <a:solidFill>
                    <a:srgbClr val="002060"/>
                  </a:solidFill>
                </a:rPr>
                <a:t>CUENTAS </a:t>
              </a:r>
              <a:r>
                <a:rPr lang="es-EC" sz="1000" b="0" dirty="0">
                  <a:solidFill>
                    <a:srgbClr val="002060"/>
                  </a:solidFill>
                </a:rPr>
                <a:t>2024</a:t>
              </a:r>
            </a:p>
          </p:txBody>
        </p:sp>
        <p:pic>
          <p:nvPicPr>
            <p:cNvPr id="21" name="Imagen 20">
              <a:extLst>
                <a:ext uri="{FF2B5EF4-FFF2-40B4-BE49-F238E27FC236}">
                  <a16:creationId xmlns:a16="http://schemas.microsoft.com/office/drawing/2014/main" id="{709BAEFB-7BFE-4682-815E-56C530839E95}"/>
                </a:ext>
              </a:extLst>
            </p:cNvPr>
            <p:cNvPicPr>
              <a:picLocks noChangeAspect="1"/>
            </p:cNvPicPr>
            <p:nvPr/>
          </p:nvPicPr>
          <p:blipFill>
            <a:blip r:embed="rId4"/>
            <a:stretch>
              <a:fillRect/>
            </a:stretch>
          </p:blipFill>
          <p:spPr>
            <a:xfrm>
              <a:off x="360632" y="151387"/>
              <a:ext cx="1228884" cy="737330"/>
            </a:xfrm>
            <a:prstGeom prst="rect">
              <a:avLst/>
            </a:prstGeom>
          </p:spPr>
        </p:pic>
      </p:grpSp>
      <p:sp>
        <p:nvSpPr>
          <p:cNvPr id="25" name="Google Shape;386;p41">
            <a:extLst>
              <a:ext uri="{FF2B5EF4-FFF2-40B4-BE49-F238E27FC236}">
                <a16:creationId xmlns:a16="http://schemas.microsoft.com/office/drawing/2014/main" id="{3947005C-2854-4C31-B906-447D1579F94A}"/>
              </a:ext>
            </a:extLst>
          </p:cNvPr>
          <p:cNvSpPr txBox="1">
            <a:spLocks noGrp="1"/>
          </p:cNvSpPr>
          <p:nvPr>
            <p:ph type="title"/>
          </p:nvPr>
        </p:nvSpPr>
        <p:spPr>
          <a:xfrm>
            <a:off x="1567632" y="1499342"/>
            <a:ext cx="6183338" cy="572700"/>
          </a:xfrm>
          <a:prstGeom prst="rect">
            <a:avLst/>
          </a:prstGeom>
        </p:spPr>
        <p:txBody>
          <a:bodyPr spcFirstLastPara="1" wrap="square" lIns="91425" tIns="91425" rIns="91425" bIns="91425" anchor="t" anchorCtr="0">
            <a:noAutofit/>
          </a:bodyPr>
          <a:lstStyle/>
          <a:p>
            <a:pPr lvl="0"/>
            <a:r>
              <a:rPr lang="es-MX" sz="2000" dirty="0"/>
              <a:t>FUNCIONES, ATRIBUCIONES Y COMPETENCIAS</a:t>
            </a:r>
            <a:endParaRPr sz="2000" dirty="0"/>
          </a:p>
        </p:txBody>
      </p:sp>
      <p:pic>
        <p:nvPicPr>
          <p:cNvPr id="26" name="Imagen 25">
            <a:extLst>
              <a:ext uri="{FF2B5EF4-FFF2-40B4-BE49-F238E27FC236}">
                <a16:creationId xmlns:a16="http://schemas.microsoft.com/office/drawing/2014/main" id="{3CEE4B6A-1BDC-4498-B92C-54BCA657D598}"/>
              </a:ext>
            </a:extLst>
          </p:cNvPr>
          <p:cNvPicPr>
            <a:picLocks noChangeAspect="1"/>
          </p:cNvPicPr>
          <p:nvPr/>
        </p:nvPicPr>
        <p:blipFill rotWithShape="1">
          <a:blip r:embed="rId5">
            <a:clrChange>
              <a:clrFrom>
                <a:srgbClr val="FFFFFF"/>
              </a:clrFrom>
              <a:clrTo>
                <a:srgbClr val="FFFFFF">
                  <a:alpha val="0"/>
                </a:srgbClr>
              </a:clrTo>
            </a:clrChange>
          </a:blip>
          <a:srcRect l="23835" t="32115" r="22939" b="29892"/>
          <a:stretch/>
        </p:blipFill>
        <p:spPr>
          <a:xfrm>
            <a:off x="3716677" y="4185808"/>
            <a:ext cx="1535033" cy="574079"/>
          </a:xfrm>
          <a:prstGeom prst="rect">
            <a:avLst/>
          </a:prstGeom>
        </p:spPr>
      </p:pic>
      <p:grpSp>
        <p:nvGrpSpPr>
          <p:cNvPr id="12" name="Grupo 11">
            <a:extLst>
              <a:ext uri="{FF2B5EF4-FFF2-40B4-BE49-F238E27FC236}">
                <a16:creationId xmlns:a16="http://schemas.microsoft.com/office/drawing/2014/main" id="{BBECABDF-26C9-493E-A142-A4727652F642}"/>
              </a:ext>
            </a:extLst>
          </p:cNvPr>
          <p:cNvGrpSpPr/>
          <p:nvPr/>
        </p:nvGrpSpPr>
        <p:grpSpPr>
          <a:xfrm>
            <a:off x="1960632" y="2440096"/>
            <a:ext cx="903900" cy="903900"/>
            <a:chOff x="803400" y="1649136"/>
            <a:chExt cx="903900" cy="903900"/>
          </a:xfrm>
        </p:grpSpPr>
        <p:sp>
          <p:nvSpPr>
            <p:cNvPr id="13" name="Google Shape;383;p41">
              <a:extLst>
                <a:ext uri="{FF2B5EF4-FFF2-40B4-BE49-F238E27FC236}">
                  <a16:creationId xmlns:a16="http://schemas.microsoft.com/office/drawing/2014/main" id="{C6A9CE93-0C01-4880-A79F-C58CF06B4A5E}"/>
                </a:ext>
              </a:extLst>
            </p:cNvPr>
            <p:cNvSpPr/>
            <p:nvPr/>
          </p:nvSpPr>
          <p:spPr>
            <a:xfrm>
              <a:off x="803400" y="1649136"/>
              <a:ext cx="903900" cy="903900"/>
            </a:xfrm>
            <a:prstGeom prst="rect">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Poppins"/>
                <a:ea typeface="Poppins"/>
                <a:cs typeface="Poppins"/>
                <a:sym typeface="Poppins"/>
              </a:endParaRPr>
            </a:p>
          </p:txBody>
        </p:sp>
        <p:pic>
          <p:nvPicPr>
            <p:cNvPr id="14" name="Gráfico 13" descr="Usuarios">
              <a:extLst>
                <a:ext uri="{FF2B5EF4-FFF2-40B4-BE49-F238E27FC236}">
                  <a16:creationId xmlns:a16="http://schemas.microsoft.com/office/drawing/2014/main" id="{3A5B732B-A312-499B-A25C-7D6B5D3AB62B}"/>
                </a:ext>
              </a:extLst>
            </p:cNvPr>
            <p:cNvPicPr>
              <a:picLocks noChangeAspect="1"/>
            </p:cNvPicPr>
            <p:nvPr/>
          </p:nvPicPr>
          <p:blipFill>
            <a:blip r:embed="rId6">
              <a:extLst>
                <a:ext uri="{96DAC541-7B7A-43D3-8B79-37D633B846F1}">
                  <asvg:svgBlip xmlns:asvg="http://schemas.microsoft.com/office/drawing/2016/SVG/main" r:embed="rId7"/>
                </a:ext>
              </a:extLst>
            </a:blip>
            <a:srcRect/>
            <a:stretch/>
          </p:blipFill>
          <p:spPr>
            <a:xfrm>
              <a:off x="887675" y="1737505"/>
              <a:ext cx="727162" cy="727162"/>
            </a:xfrm>
            <a:prstGeom prst="rect">
              <a:avLst/>
            </a:prstGeom>
          </p:spPr>
        </p:pic>
      </p:grpSp>
      <p:sp>
        <p:nvSpPr>
          <p:cNvPr id="15" name="Google Shape;388;p41">
            <a:extLst>
              <a:ext uri="{FF2B5EF4-FFF2-40B4-BE49-F238E27FC236}">
                <a16:creationId xmlns:a16="http://schemas.microsoft.com/office/drawing/2014/main" id="{292857B9-6DA1-4581-802D-8B0CC668FFCC}"/>
              </a:ext>
            </a:extLst>
          </p:cNvPr>
          <p:cNvSpPr txBox="1">
            <a:spLocks/>
          </p:cNvSpPr>
          <p:nvPr/>
        </p:nvSpPr>
        <p:spPr>
          <a:xfrm>
            <a:off x="2977104" y="2605696"/>
            <a:ext cx="4530977" cy="572700"/>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L="457200" marR="0" lvl="0" indent="-304800" algn="l"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1pPr>
            <a:lvl2pPr marL="914400" marR="0" lvl="1"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2pPr>
            <a:lvl3pPr marL="1371600" marR="0" lvl="2"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3pPr>
            <a:lvl4pPr marL="1828800" marR="0" lvl="3"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4pPr>
            <a:lvl5pPr marL="2286000" marR="0" lvl="4"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5pPr>
            <a:lvl6pPr marL="2743200" marR="0" lvl="5"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6pPr>
            <a:lvl7pPr marL="3200400" marR="0" lvl="6"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7pPr>
            <a:lvl8pPr marL="3657600" marR="0" lvl="7"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8pPr>
            <a:lvl9pPr marL="4114800" marR="0" lvl="8"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9pPr>
          </a:lstStyle>
          <a:p>
            <a:pPr marL="0" indent="0" algn="just"/>
            <a:r>
              <a:rPr lang="es-MX" sz="1400" dirty="0"/>
              <a:t>c) La intervención en la asamblea parroquial y en las comisiones, delegaciones y representaciones que designen la junta parroquial rural, y en todas las instancias de participación.</a:t>
            </a:r>
          </a:p>
        </p:txBody>
      </p:sp>
    </p:spTree>
    <p:extLst>
      <p:ext uri="{BB962C8B-B14F-4D97-AF65-F5344CB8AC3E}">
        <p14:creationId xmlns:p14="http://schemas.microsoft.com/office/powerpoint/2010/main" val="597038991"/>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361"/>
        <p:cNvGrpSpPr/>
        <p:nvPr/>
      </p:nvGrpSpPr>
      <p:grpSpPr>
        <a:xfrm>
          <a:off x="0" y="0"/>
          <a:ext cx="0" cy="0"/>
          <a:chOff x="0" y="0"/>
          <a:chExt cx="0" cy="0"/>
        </a:xfrm>
      </p:grpSpPr>
      <p:pic>
        <p:nvPicPr>
          <p:cNvPr id="362" name="Google Shape;362;p38"/>
          <p:cNvPicPr preferRelativeResize="0">
            <a:picLocks noGrp="1"/>
          </p:cNvPicPr>
          <p:nvPr>
            <p:ph type="pic" idx="2"/>
          </p:nvPr>
        </p:nvPicPr>
        <p:blipFill>
          <a:blip r:embed="rId3"/>
          <a:srcRect t="85" b="85"/>
          <a:stretch/>
        </p:blipFill>
        <p:spPr>
          <a:xfrm>
            <a:off x="414337" y="1394789"/>
            <a:ext cx="3620137" cy="2715102"/>
          </a:xfrm>
          <a:prstGeom prst="foldedCorner">
            <a:avLst/>
          </a:prstGeom>
          <a:ln w="38100">
            <a:solidFill>
              <a:schemeClr val="bg2"/>
            </a:solidFill>
          </a:ln>
        </p:spPr>
      </p:pic>
      <p:grpSp>
        <p:nvGrpSpPr>
          <p:cNvPr id="5" name="Grupo 4">
            <a:extLst>
              <a:ext uri="{FF2B5EF4-FFF2-40B4-BE49-F238E27FC236}">
                <a16:creationId xmlns:a16="http://schemas.microsoft.com/office/drawing/2014/main" id="{DF0D44E6-345A-45F4-8596-16ED45163CCA}"/>
              </a:ext>
            </a:extLst>
          </p:cNvPr>
          <p:cNvGrpSpPr/>
          <p:nvPr/>
        </p:nvGrpSpPr>
        <p:grpSpPr>
          <a:xfrm>
            <a:off x="6292852" y="50958"/>
            <a:ext cx="2224903" cy="772785"/>
            <a:chOff x="360632" y="151387"/>
            <a:chExt cx="2224903" cy="772785"/>
          </a:xfrm>
        </p:grpSpPr>
        <p:sp>
          <p:nvSpPr>
            <p:cNvPr id="6" name="Google Shape;1565;p31">
              <a:extLst>
                <a:ext uri="{FF2B5EF4-FFF2-40B4-BE49-F238E27FC236}">
                  <a16:creationId xmlns:a16="http://schemas.microsoft.com/office/drawing/2014/main" id="{467FF8A7-2302-4614-9013-B064DEE6EBAE}"/>
                </a:ext>
              </a:extLst>
            </p:cNvPr>
            <p:cNvSpPr txBox="1">
              <a:spLocks/>
            </p:cNvSpPr>
            <p:nvPr/>
          </p:nvSpPr>
          <p:spPr>
            <a:xfrm>
              <a:off x="1263303" y="520052"/>
              <a:ext cx="1322232" cy="404120"/>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1pPr>
              <a:lvl2pPr marR="0" lvl="1"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2pPr>
              <a:lvl3pPr marR="0" lvl="2"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3pPr>
              <a:lvl4pPr marR="0" lvl="3"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4pPr>
              <a:lvl5pPr marR="0" lvl="4"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5pPr>
              <a:lvl6pPr marR="0" lvl="5"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6pPr>
              <a:lvl7pPr marR="0" lvl="6"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7pPr>
              <a:lvl8pPr marR="0" lvl="7"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8pPr>
              <a:lvl9pPr marR="0" lvl="8"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9pPr>
            </a:lstStyle>
            <a:p>
              <a:pPr algn="ctr"/>
              <a:r>
                <a:rPr lang="es-EC" sz="1000" dirty="0">
                  <a:solidFill>
                    <a:srgbClr val="002060"/>
                  </a:solidFill>
                </a:rPr>
                <a:t>RENDICIÓN DE </a:t>
              </a:r>
            </a:p>
            <a:p>
              <a:pPr algn="ctr"/>
              <a:r>
                <a:rPr lang="es-EC" sz="1000" dirty="0">
                  <a:solidFill>
                    <a:srgbClr val="002060"/>
                  </a:solidFill>
                </a:rPr>
                <a:t>CUENTAS </a:t>
              </a:r>
              <a:r>
                <a:rPr lang="es-EC" sz="1000" b="0" dirty="0">
                  <a:solidFill>
                    <a:srgbClr val="002060"/>
                  </a:solidFill>
                </a:rPr>
                <a:t>2024</a:t>
              </a:r>
            </a:p>
          </p:txBody>
        </p:sp>
        <p:pic>
          <p:nvPicPr>
            <p:cNvPr id="7" name="Imagen 6">
              <a:extLst>
                <a:ext uri="{FF2B5EF4-FFF2-40B4-BE49-F238E27FC236}">
                  <a16:creationId xmlns:a16="http://schemas.microsoft.com/office/drawing/2014/main" id="{A2C4C948-359C-4A4E-8D9B-63C9FF89EC21}"/>
                </a:ext>
              </a:extLst>
            </p:cNvPr>
            <p:cNvPicPr>
              <a:picLocks noChangeAspect="1"/>
            </p:cNvPicPr>
            <p:nvPr/>
          </p:nvPicPr>
          <p:blipFill>
            <a:blip r:embed="rId4"/>
            <a:stretch>
              <a:fillRect/>
            </a:stretch>
          </p:blipFill>
          <p:spPr>
            <a:xfrm>
              <a:off x="360632" y="151387"/>
              <a:ext cx="1228884" cy="737330"/>
            </a:xfrm>
            <a:prstGeom prst="rect">
              <a:avLst/>
            </a:prstGeom>
          </p:spPr>
        </p:pic>
      </p:grpSp>
      <p:sp>
        <p:nvSpPr>
          <p:cNvPr id="18" name="Rectángulo 17">
            <a:extLst>
              <a:ext uri="{FF2B5EF4-FFF2-40B4-BE49-F238E27FC236}">
                <a16:creationId xmlns:a16="http://schemas.microsoft.com/office/drawing/2014/main" id="{36A7F947-DC6C-4A11-ADF9-C9D7B56B6320}"/>
              </a:ext>
            </a:extLst>
          </p:cNvPr>
          <p:cNvSpPr/>
          <p:nvPr/>
        </p:nvSpPr>
        <p:spPr>
          <a:xfrm>
            <a:off x="4971258" y="1106677"/>
            <a:ext cx="2892582" cy="1019125"/>
          </a:xfrm>
          <a:prstGeom prst="rect">
            <a:avLst/>
          </a:prstGeom>
        </p:spPr>
        <p:txBody>
          <a:bodyPr wrap="square">
            <a:spAutoFit/>
          </a:bodyPr>
          <a:lstStyle/>
          <a:p>
            <a:pPr lvl="0"/>
            <a:r>
              <a:rPr lang="es-EC" sz="1000" b="1" i="1" dirty="0"/>
              <a:t>INSPECCIÓN  EN EL MONUMENTO DE LOS CAMARONES</a:t>
            </a:r>
          </a:p>
          <a:p>
            <a:pPr lvl="0"/>
            <a:endParaRPr lang="es-EC" sz="1000" b="1" i="1" dirty="0"/>
          </a:p>
          <a:p>
            <a:r>
              <a:rPr lang="es-EC" sz="1000" i="1" dirty="0">
                <a:solidFill>
                  <a:srgbClr val="FF0000"/>
                </a:solidFill>
              </a:rPr>
              <a:t>ASUNTO: </a:t>
            </a:r>
            <a:r>
              <a:rPr lang="es-EC" sz="1000" i="1" dirty="0"/>
              <a:t>Para proceder  al retiro de colmena de abejas con el apoyo de prefectura</a:t>
            </a:r>
            <a:endParaRPr lang="es-419" sz="1000" dirty="0"/>
          </a:p>
          <a:p>
            <a:pPr algn="just">
              <a:lnSpc>
                <a:spcPct val="107000"/>
              </a:lnSpc>
              <a:spcAft>
                <a:spcPts val="800"/>
              </a:spcAft>
            </a:pPr>
            <a:endParaRPr lang="es-EC" sz="1000" kern="100" dirty="0">
              <a:solidFill>
                <a:schemeClr val="tx1"/>
              </a:solidFill>
              <a:latin typeface="Calibri" panose="020F0502020204030204" pitchFamily="34" charset="0"/>
              <a:ea typeface="Calibri" panose="020F0502020204030204" pitchFamily="34" charset="0"/>
              <a:cs typeface="Times New Roman" panose="02020603050405020304" pitchFamily="18" charset="0"/>
            </a:endParaRPr>
          </a:p>
        </p:txBody>
      </p:sp>
      <p:pic>
        <p:nvPicPr>
          <p:cNvPr id="11" name="Imagen 10">
            <a:extLst>
              <a:ext uri="{FF2B5EF4-FFF2-40B4-BE49-F238E27FC236}">
                <a16:creationId xmlns:a16="http://schemas.microsoft.com/office/drawing/2014/main" id="{A3FA23DC-6195-4CB7-8C3E-67F6E58A70E7}"/>
              </a:ext>
            </a:extLst>
          </p:cNvPr>
          <p:cNvPicPr>
            <a:picLocks noChangeAspect="1"/>
          </p:cNvPicPr>
          <p:nvPr/>
        </p:nvPicPr>
        <p:blipFill rotWithShape="1">
          <a:blip r:embed="rId5">
            <a:clrChange>
              <a:clrFrom>
                <a:srgbClr val="FFFFFF"/>
              </a:clrFrom>
              <a:clrTo>
                <a:srgbClr val="FFFFFF">
                  <a:alpha val="0"/>
                </a:srgbClr>
              </a:clrTo>
            </a:clrChange>
          </a:blip>
          <a:srcRect l="23835" t="32115" r="22939" b="29892"/>
          <a:stretch/>
        </p:blipFill>
        <p:spPr>
          <a:xfrm>
            <a:off x="1628936" y="4512684"/>
            <a:ext cx="1535033" cy="574079"/>
          </a:xfrm>
          <a:prstGeom prst="rect">
            <a:avLst/>
          </a:prstGeom>
        </p:spPr>
      </p:pic>
      <p:sp>
        <p:nvSpPr>
          <p:cNvPr id="17" name="Google Shape;388;p41">
            <a:extLst>
              <a:ext uri="{FF2B5EF4-FFF2-40B4-BE49-F238E27FC236}">
                <a16:creationId xmlns:a16="http://schemas.microsoft.com/office/drawing/2014/main" id="{8729E4AE-72A7-47AE-9CE9-BF2D6BAA27A3}"/>
              </a:ext>
            </a:extLst>
          </p:cNvPr>
          <p:cNvSpPr txBox="1">
            <a:spLocks/>
          </p:cNvSpPr>
          <p:nvPr/>
        </p:nvSpPr>
        <p:spPr>
          <a:xfrm>
            <a:off x="1857575" y="0"/>
            <a:ext cx="3620137" cy="572700"/>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L="457200" marR="0" lvl="0" indent="-304800" algn="l"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1pPr>
            <a:lvl2pPr marL="914400" marR="0" lvl="1"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2pPr>
            <a:lvl3pPr marL="1371600" marR="0" lvl="2"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3pPr>
            <a:lvl4pPr marL="1828800" marR="0" lvl="3"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4pPr>
            <a:lvl5pPr marL="2286000" marR="0" lvl="4"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5pPr>
            <a:lvl6pPr marL="2743200" marR="0" lvl="5"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6pPr>
            <a:lvl7pPr marL="3200400" marR="0" lvl="6"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7pPr>
            <a:lvl8pPr marL="3657600" marR="0" lvl="7"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8pPr>
            <a:lvl9pPr marL="4114800" marR="0" lvl="8"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9pPr>
          </a:lstStyle>
          <a:p>
            <a:pPr marL="0" indent="0" algn="just"/>
            <a:r>
              <a:rPr lang="es-MX" sz="800" i="1" dirty="0">
                <a:solidFill>
                  <a:schemeClr val="bg1"/>
                </a:solidFill>
                <a:effectLst>
                  <a:outerShdw blurRad="38100" dist="38100" dir="2700000" algn="tl">
                    <a:srgbClr val="000000">
                      <a:alpha val="43137"/>
                    </a:srgbClr>
                  </a:outerShdw>
                </a:effectLst>
              </a:rPr>
              <a:t>c) La intervención en la asamblea parroquial y en las comisiones, delegaciones y representaciones que designen la junta parroquial rural, y en todas las instancias de participación.</a:t>
            </a:r>
          </a:p>
        </p:txBody>
      </p:sp>
      <p:grpSp>
        <p:nvGrpSpPr>
          <p:cNvPr id="4" name="Grupo 3">
            <a:extLst>
              <a:ext uri="{FF2B5EF4-FFF2-40B4-BE49-F238E27FC236}">
                <a16:creationId xmlns:a16="http://schemas.microsoft.com/office/drawing/2014/main" id="{62B31EFF-A181-471F-BED8-2E41EC61D615}"/>
              </a:ext>
            </a:extLst>
          </p:cNvPr>
          <p:cNvGrpSpPr/>
          <p:nvPr/>
        </p:nvGrpSpPr>
        <p:grpSpPr>
          <a:xfrm>
            <a:off x="4453743" y="1196465"/>
            <a:ext cx="500993" cy="500993"/>
            <a:chOff x="4470265" y="1281736"/>
            <a:chExt cx="500993" cy="500993"/>
          </a:xfrm>
        </p:grpSpPr>
        <p:sp>
          <p:nvSpPr>
            <p:cNvPr id="21" name="Google Shape;410;p42">
              <a:extLst>
                <a:ext uri="{FF2B5EF4-FFF2-40B4-BE49-F238E27FC236}">
                  <a16:creationId xmlns:a16="http://schemas.microsoft.com/office/drawing/2014/main" id="{2A13D572-2A81-435C-B351-6F965347CB72}"/>
                </a:ext>
              </a:extLst>
            </p:cNvPr>
            <p:cNvSpPr/>
            <p:nvPr/>
          </p:nvSpPr>
          <p:spPr>
            <a:xfrm>
              <a:off x="4470265" y="1281736"/>
              <a:ext cx="500993" cy="500993"/>
            </a:xfrm>
            <a:prstGeom prst="rect">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Poppins"/>
                <a:ea typeface="Poppins"/>
                <a:cs typeface="Poppins"/>
                <a:sym typeface="Poppins"/>
              </a:endParaRPr>
            </a:p>
          </p:txBody>
        </p:sp>
        <p:pic>
          <p:nvPicPr>
            <p:cNvPr id="3" name="Gráfico 2" descr="Conexiones">
              <a:extLst>
                <a:ext uri="{FF2B5EF4-FFF2-40B4-BE49-F238E27FC236}">
                  <a16:creationId xmlns:a16="http://schemas.microsoft.com/office/drawing/2014/main" id="{81A90D87-0264-4814-AAE4-FF9741644CB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4517165" y="1328635"/>
              <a:ext cx="407194" cy="407194"/>
            </a:xfrm>
            <a:prstGeom prst="rect">
              <a:avLst/>
            </a:prstGeom>
          </p:spPr>
        </p:pic>
      </p:grpSp>
      <p:sp>
        <p:nvSpPr>
          <p:cNvPr id="26" name="Rectángulo 25">
            <a:extLst>
              <a:ext uri="{FF2B5EF4-FFF2-40B4-BE49-F238E27FC236}">
                <a16:creationId xmlns:a16="http://schemas.microsoft.com/office/drawing/2014/main" id="{7F99361F-8132-4459-B298-018A853DBDB8}"/>
              </a:ext>
            </a:extLst>
          </p:cNvPr>
          <p:cNvSpPr/>
          <p:nvPr/>
        </p:nvSpPr>
        <p:spPr>
          <a:xfrm>
            <a:off x="4971258" y="1971874"/>
            <a:ext cx="2763490" cy="861774"/>
          </a:xfrm>
          <a:prstGeom prst="rect">
            <a:avLst/>
          </a:prstGeom>
        </p:spPr>
        <p:txBody>
          <a:bodyPr wrap="square">
            <a:spAutoFit/>
          </a:bodyPr>
          <a:lstStyle/>
          <a:p>
            <a:pPr lvl="0"/>
            <a:r>
              <a:rPr lang="es-EC" sz="1000" b="1" i="1" dirty="0"/>
              <a:t>ACOMPAÑAMIENTO EN EL PROCESO LÚDICO PEDAGOGICO</a:t>
            </a:r>
          </a:p>
          <a:p>
            <a:endParaRPr lang="es-EC" sz="1000" i="1" dirty="0">
              <a:solidFill>
                <a:srgbClr val="FF0000"/>
              </a:solidFill>
            </a:endParaRPr>
          </a:p>
          <a:p>
            <a:r>
              <a:rPr lang="es-EC" sz="1000" i="1" dirty="0">
                <a:solidFill>
                  <a:srgbClr val="FF0000"/>
                </a:solidFill>
              </a:rPr>
              <a:t>ASUNTO: DE</a:t>
            </a:r>
            <a:r>
              <a:rPr lang="es-EC" sz="1000" i="1" dirty="0"/>
              <a:t> las educadoras a los niños del CDI Caritas Alegres</a:t>
            </a:r>
            <a:endParaRPr lang="es-EC" sz="1000" kern="100" dirty="0">
              <a:solidFill>
                <a:schemeClr val="tx1"/>
              </a:solidFill>
              <a:latin typeface="Calibri" panose="020F0502020204030204" pitchFamily="34" charset="0"/>
              <a:ea typeface="Calibri" panose="020F0502020204030204" pitchFamily="34" charset="0"/>
              <a:cs typeface="Times New Roman" panose="02020603050405020304" pitchFamily="18" charset="0"/>
            </a:endParaRPr>
          </a:p>
        </p:txBody>
      </p:sp>
      <p:grpSp>
        <p:nvGrpSpPr>
          <p:cNvPr id="27" name="Grupo 26">
            <a:extLst>
              <a:ext uri="{FF2B5EF4-FFF2-40B4-BE49-F238E27FC236}">
                <a16:creationId xmlns:a16="http://schemas.microsoft.com/office/drawing/2014/main" id="{ADA57B08-09BC-4028-B681-93503B1D07B2}"/>
              </a:ext>
            </a:extLst>
          </p:cNvPr>
          <p:cNvGrpSpPr/>
          <p:nvPr/>
        </p:nvGrpSpPr>
        <p:grpSpPr>
          <a:xfrm>
            <a:off x="4453743" y="2061662"/>
            <a:ext cx="500993" cy="500993"/>
            <a:chOff x="4470265" y="1281736"/>
            <a:chExt cx="500993" cy="500993"/>
          </a:xfrm>
        </p:grpSpPr>
        <p:sp>
          <p:nvSpPr>
            <p:cNvPr id="28" name="Google Shape;410;p42">
              <a:extLst>
                <a:ext uri="{FF2B5EF4-FFF2-40B4-BE49-F238E27FC236}">
                  <a16:creationId xmlns:a16="http://schemas.microsoft.com/office/drawing/2014/main" id="{F4397810-5594-415E-86E3-4C7822304E19}"/>
                </a:ext>
              </a:extLst>
            </p:cNvPr>
            <p:cNvSpPr/>
            <p:nvPr/>
          </p:nvSpPr>
          <p:spPr>
            <a:xfrm>
              <a:off x="4470265" y="1281736"/>
              <a:ext cx="500993" cy="500993"/>
            </a:xfrm>
            <a:prstGeom prst="rect">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Poppins"/>
                <a:ea typeface="Poppins"/>
                <a:cs typeface="Poppins"/>
                <a:sym typeface="Poppins"/>
              </a:endParaRPr>
            </a:p>
          </p:txBody>
        </p:sp>
        <p:pic>
          <p:nvPicPr>
            <p:cNvPr id="29" name="Gráfico 28" descr="Conexiones">
              <a:extLst>
                <a:ext uri="{FF2B5EF4-FFF2-40B4-BE49-F238E27FC236}">
                  <a16:creationId xmlns:a16="http://schemas.microsoft.com/office/drawing/2014/main" id="{4AD22F39-A3ED-4B70-981C-D174A3EED2FA}"/>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4517165" y="1328635"/>
              <a:ext cx="407194" cy="407194"/>
            </a:xfrm>
            <a:prstGeom prst="rect">
              <a:avLst/>
            </a:prstGeom>
          </p:spPr>
        </p:pic>
      </p:grpSp>
      <p:sp>
        <p:nvSpPr>
          <p:cNvPr id="30" name="Rectángulo 29">
            <a:extLst>
              <a:ext uri="{FF2B5EF4-FFF2-40B4-BE49-F238E27FC236}">
                <a16:creationId xmlns:a16="http://schemas.microsoft.com/office/drawing/2014/main" id="{A3C01C0C-A481-46A5-8D40-9BA18E950909}"/>
              </a:ext>
            </a:extLst>
          </p:cNvPr>
          <p:cNvSpPr/>
          <p:nvPr/>
        </p:nvSpPr>
        <p:spPr>
          <a:xfrm>
            <a:off x="4971258" y="2846134"/>
            <a:ext cx="2643188" cy="721095"/>
          </a:xfrm>
          <a:prstGeom prst="rect">
            <a:avLst/>
          </a:prstGeom>
        </p:spPr>
        <p:txBody>
          <a:bodyPr wrap="square">
            <a:spAutoFit/>
          </a:bodyPr>
          <a:lstStyle/>
          <a:p>
            <a:pPr lvl="0"/>
            <a:r>
              <a:rPr lang="es-EC" sz="1000" b="1" i="1" dirty="0"/>
              <a:t>DESFILE POR EL DÍA DEL ORGULLO GAY  </a:t>
            </a:r>
            <a:endParaRPr lang="es-419" sz="1000" b="1" dirty="0"/>
          </a:p>
          <a:p>
            <a:pPr algn="just">
              <a:lnSpc>
                <a:spcPct val="107000"/>
              </a:lnSpc>
              <a:spcAft>
                <a:spcPts val="800"/>
              </a:spcAft>
            </a:pPr>
            <a:r>
              <a:rPr lang="es-EC" sz="1000" b="1" i="1" dirty="0">
                <a:solidFill>
                  <a:srgbClr val="FF0000"/>
                </a:solidFill>
              </a:rPr>
              <a:t>ASUNTO:</a:t>
            </a:r>
            <a:r>
              <a:rPr lang="es-EC" sz="1000" b="1" i="1" dirty="0"/>
              <a:t> </a:t>
            </a:r>
            <a:r>
              <a:rPr lang="es-EC" sz="1000" i="1" dirty="0"/>
              <a:t>representación de la localidad del grupo LGBTIQ+</a:t>
            </a:r>
            <a:endParaRPr lang="es-EC" sz="1000" kern="100" dirty="0">
              <a:solidFill>
                <a:schemeClr val="tx1"/>
              </a:solidFill>
              <a:latin typeface="Calibri" panose="020F0502020204030204" pitchFamily="34" charset="0"/>
              <a:ea typeface="Calibri" panose="020F0502020204030204" pitchFamily="34" charset="0"/>
              <a:cs typeface="Times New Roman" panose="02020603050405020304" pitchFamily="18" charset="0"/>
            </a:endParaRPr>
          </a:p>
        </p:txBody>
      </p:sp>
      <p:grpSp>
        <p:nvGrpSpPr>
          <p:cNvPr id="31" name="Grupo 30">
            <a:extLst>
              <a:ext uri="{FF2B5EF4-FFF2-40B4-BE49-F238E27FC236}">
                <a16:creationId xmlns:a16="http://schemas.microsoft.com/office/drawing/2014/main" id="{39001162-8F8F-4B4C-A5B4-F9075BFAE3BA}"/>
              </a:ext>
            </a:extLst>
          </p:cNvPr>
          <p:cNvGrpSpPr/>
          <p:nvPr/>
        </p:nvGrpSpPr>
        <p:grpSpPr>
          <a:xfrm>
            <a:off x="4453743" y="2935922"/>
            <a:ext cx="500993" cy="500993"/>
            <a:chOff x="4470265" y="1281736"/>
            <a:chExt cx="500993" cy="500993"/>
          </a:xfrm>
        </p:grpSpPr>
        <p:sp>
          <p:nvSpPr>
            <p:cNvPr id="32" name="Google Shape;410;p42">
              <a:extLst>
                <a:ext uri="{FF2B5EF4-FFF2-40B4-BE49-F238E27FC236}">
                  <a16:creationId xmlns:a16="http://schemas.microsoft.com/office/drawing/2014/main" id="{1BEFEDD4-BC69-4B56-A88B-2A93AAB10113}"/>
                </a:ext>
              </a:extLst>
            </p:cNvPr>
            <p:cNvSpPr/>
            <p:nvPr/>
          </p:nvSpPr>
          <p:spPr>
            <a:xfrm>
              <a:off x="4470265" y="1281736"/>
              <a:ext cx="500993" cy="500993"/>
            </a:xfrm>
            <a:prstGeom prst="rect">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Poppins"/>
                <a:ea typeface="Poppins"/>
                <a:cs typeface="Poppins"/>
                <a:sym typeface="Poppins"/>
              </a:endParaRPr>
            </a:p>
          </p:txBody>
        </p:sp>
        <p:pic>
          <p:nvPicPr>
            <p:cNvPr id="33" name="Gráfico 32" descr="Conexiones">
              <a:extLst>
                <a:ext uri="{FF2B5EF4-FFF2-40B4-BE49-F238E27FC236}">
                  <a16:creationId xmlns:a16="http://schemas.microsoft.com/office/drawing/2014/main" id="{AC684781-24A4-4152-91EF-02015E6FC201}"/>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4517165" y="1328635"/>
              <a:ext cx="407194" cy="407194"/>
            </a:xfrm>
            <a:prstGeom prst="rect">
              <a:avLst/>
            </a:prstGeom>
          </p:spPr>
        </p:pic>
      </p:grpSp>
      <p:sp>
        <p:nvSpPr>
          <p:cNvPr id="34" name="Rectángulo 33">
            <a:extLst>
              <a:ext uri="{FF2B5EF4-FFF2-40B4-BE49-F238E27FC236}">
                <a16:creationId xmlns:a16="http://schemas.microsoft.com/office/drawing/2014/main" id="{5E0FB4DD-99B4-46E3-9017-1DAF6A15D2E7}"/>
              </a:ext>
            </a:extLst>
          </p:cNvPr>
          <p:cNvSpPr/>
          <p:nvPr/>
        </p:nvSpPr>
        <p:spPr>
          <a:xfrm>
            <a:off x="4971258" y="3810182"/>
            <a:ext cx="2643188" cy="680571"/>
          </a:xfrm>
          <a:prstGeom prst="rect">
            <a:avLst/>
          </a:prstGeom>
        </p:spPr>
        <p:txBody>
          <a:bodyPr wrap="square">
            <a:spAutoFit/>
          </a:bodyPr>
          <a:lstStyle/>
          <a:p>
            <a:pPr algn="just">
              <a:lnSpc>
                <a:spcPct val="107000"/>
              </a:lnSpc>
              <a:spcAft>
                <a:spcPts val="800"/>
              </a:spcAft>
            </a:pPr>
            <a:r>
              <a:rPr lang="es-EC" sz="1000" b="1" i="1" dirty="0"/>
              <a:t>TALLER DICTADO POR CPCCS</a:t>
            </a:r>
          </a:p>
          <a:p>
            <a:pPr algn="just">
              <a:lnSpc>
                <a:spcPct val="107000"/>
              </a:lnSpc>
              <a:spcAft>
                <a:spcPts val="800"/>
              </a:spcAft>
            </a:pPr>
            <a:r>
              <a:rPr lang="es-EC" sz="1000" i="1" dirty="0">
                <a:solidFill>
                  <a:srgbClr val="FF0000"/>
                </a:solidFill>
              </a:rPr>
              <a:t>ASUNTO:</a:t>
            </a:r>
            <a:r>
              <a:rPr lang="es-EC" sz="1000" i="1" dirty="0"/>
              <a:t> Roles de la Asamblea Local Ciudadana.</a:t>
            </a:r>
            <a:endParaRPr lang="es-EC" sz="1000" kern="100" dirty="0">
              <a:solidFill>
                <a:schemeClr val="tx1"/>
              </a:solidFill>
              <a:latin typeface="Calibri" panose="020F0502020204030204" pitchFamily="34" charset="0"/>
              <a:ea typeface="Calibri" panose="020F0502020204030204" pitchFamily="34" charset="0"/>
              <a:cs typeface="Times New Roman" panose="02020603050405020304" pitchFamily="18" charset="0"/>
            </a:endParaRPr>
          </a:p>
        </p:txBody>
      </p:sp>
      <p:grpSp>
        <p:nvGrpSpPr>
          <p:cNvPr id="35" name="Grupo 34">
            <a:extLst>
              <a:ext uri="{FF2B5EF4-FFF2-40B4-BE49-F238E27FC236}">
                <a16:creationId xmlns:a16="http://schemas.microsoft.com/office/drawing/2014/main" id="{2B72D520-AA88-49B8-AF42-54F85878A6D6}"/>
              </a:ext>
            </a:extLst>
          </p:cNvPr>
          <p:cNvGrpSpPr/>
          <p:nvPr/>
        </p:nvGrpSpPr>
        <p:grpSpPr>
          <a:xfrm>
            <a:off x="4453743" y="3899970"/>
            <a:ext cx="500993" cy="500993"/>
            <a:chOff x="4470265" y="1281736"/>
            <a:chExt cx="500993" cy="500993"/>
          </a:xfrm>
        </p:grpSpPr>
        <p:sp>
          <p:nvSpPr>
            <p:cNvPr id="36" name="Google Shape;410;p42">
              <a:extLst>
                <a:ext uri="{FF2B5EF4-FFF2-40B4-BE49-F238E27FC236}">
                  <a16:creationId xmlns:a16="http://schemas.microsoft.com/office/drawing/2014/main" id="{53F42D0E-D765-4719-82DE-62642CFE2FB5}"/>
                </a:ext>
              </a:extLst>
            </p:cNvPr>
            <p:cNvSpPr/>
            <p:nvPr/>
          </p:nvSpPr>
          <p:spPr>
            <a:xfrm>
              <a:off x="4470265" y="1281736"/>
              <a:ext cx="500993" cy="500993"/>
            </a:xfrm>
            <a:prstGeom prst="rect">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Poppins"/>
                <a:ea typeface="Poppins"/>
                <a:cs typeface="Poppins"/>
                <a:sym typeface="Poppins"/>
              </a:endParaRPr>
            </a:p>
          </p:txBody>
        </p:sp>
        <p:pic>
          <p:nvPicPr>
            <p:cNvPr id="37" name="Gráfico 36" descr="Conexiones">
              <a:extLst>
                <a:ext uri="{FF2B5EF4-FFF2-40B4-BE49-F238E27FC236}">
                  <a16:creationId xmlns:a16="http://schemas.microsoft.com/office/drawing/2014/main" id="{1D2661A7-67E1-40A1-866B-D6B761F69212}"/>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4517165" y="1328635"/>
              <a:ext cx="407194" cy="407194"/>
            </a:xfrm>
            <a:prstGeom prst="rect">
              <a:avLst/>
            </a:prstGeom>
          </p:spPr>
        </p:pic>
      </p:grpSp>
    </p:spTree>
    <p:extLst>
      <p:ext uri="{BB962C8B-B14F-4D97-AF65-F5344CB8AC3E}">
        <p14:creationId xmlns:p14="http://schemas.microsoft.com/office/powerpoint/2010/main" val="101770280"/>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361"/>
        <p:cNvGrpSpPr/>
        <p:nvPr/>
      </p:nvGrpSpPr>
      <p:grpSpPr>
        <a:xfrm>
          <a:off x="0" y="0"/>
          <a:ext cx="0" cy="0"/>
          <a:chOff x="0" y="0"/>
          <a:chExt cx="0" cy="0"/>
        </a:xfrm>
      </p:grpSpPr>
      <p:pic>
        <p:nvPicPr>
          <p:cNvPr id="362" name="Google Shape;362;p38"/>
          <p:cNvPicPr preferRelativeResize="0">
            <a:picLocks noGrp="1"/>
          </p:cNvPicPr>
          <p:nvPr>
            <p:ph type="pic" idx="2"/>
          </p:nvPr>
        </p:nvPicPr>
        <p:blipFill>
          <a:blip r:embed="rId3"/>
          <a:srcRect t="508" b="508"/>
          <a:stretch/>
        </p:blipFill>
        <p:spPr>
          <a:xfrm>
            <a:off x="357187" y="1464119"/>
            <a:ext cx="3719160" cy="2436017"/>
          </a:xfrm>
          <a:prstGeom prst="foldedCorner">
            <a:avLst/>
          </a:prstGeom>
          <a:ln w="38100">
            <a:solidFill>
              <a:schemeClr val="bg2"/>
            </a:solidFill>
          </a:ln>
        </p:spPr>
      </p:pic>
      <p:grpSp>
        <p:nvGrpSpPr>
          <p:cNvPr id="5" name="Grupo 4">
            <a:extLst>
              <a:ext uri="{FF2B5EF4-FFF2-40B4-BE49-F238E27FC236}">
                <a16:creationId xmlns:a16="http://schemas.microsoft.com/office/drawing/2014/main" id="{DF0D44E6-345A-45F4-8596-16ED45163CCA}"/>
              </a:ext>
            </a:extLst>
          </p:cNvPr>
          <p:cNvGrpSpPr/>
          <p:nvPr/>
        </p:nvGrpSpPr>
        <p:grpSpPr>
          <a:xfrm>
            <a:off x="6292852" y="50958"/>
            <a:ext cx="2224903" cy="772785"/>
            <a:chOff x="360632" y="151387"/>
            <a:chExt cx="2224903" cy="772785"/>
          </a:xfrm>
        </p:grpSpPr>
        <p:sp>
          <p:nvSpPr>
            <p:cNvPr id="6" name="Google Shape;1565;p31">
              <a:extLst>
                <a:ext uri="{FF2B5EF4-FFF2-40B4-BE49-F238E27FC236}">
                  <a16:creationId xmlns:a16="http://schemas.microsoft.com/office/drawing/2014/main" id="{467FF8A7-2302-4614-9013-B064DEE6EBAE}"/>
                </a:ext>
              </a:extLst>
            </p:cNvPr>
            <p:cNvSpPr txBox="1">
              <a:spLocks/>
            </p:cNvSpPr>
            <p:nvPr/>
          </p:nvSpPr>
          <p:spPr>
            <a:xfrm>
              <a:off x="1263303" y="520052"/>
              <a:ext cx="1322232" cy="404120"/>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1pPr>
              <a:lvl2pPr marR="0" lvl="1"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2pPr>
              <a:lvl3pPr marR="0" lvl="2"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3pPr>
              <a:lvl4pPr marR="0" lvl="3"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4pPr>
              <a:lvl5pPr marR="0" lvl="4"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5pPr>
              <a:lvl6pPr marR="0" lvl="5"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6pPr>
              <a:lvl7pPr marR="0" lvl="6"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7pPr>
              <a:lvl8pPr marR="0" lvl="7"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8pPr>
              <a:lvl9pPr marR="0" lvl="8"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9pPr>
            </a:lstStyle>
            <a:p>
              <a:pPr algn="ctr"/>
              <a:r>
                <a:rPr lang="es-EC" sz="1000" dirty="0">
                  <a:solidFill>
                    <a:srgbClr val="002060"/>
                  </a:solidFill>
                </a:rPr>
                <a:t>RENDICIÓN DE </a:t>
              </a:r>
            </a:p>
            <a:p>
              <a:pPr algn="ctr"/>
              <a:r>
                <a:rPr lang="es-EC" sz="1000" dirty="0">
                  <a:solidFill>
                    <a:srgbClr val="002060"/>
                  </a:solidFill>
                </a:rPr>
                <a:t>CUENTAS </a:t>
              </a:r>
              <a:r>
                <a:rPr lang="es-EC" sz="1000" b="0" dirty="0">
                  <a:solidFill>
                    <a:srgbClr val="002060"/>
                  </a:solidFill>
                </a:rPr>
                <a:t>2024</a:t>
              </a:r>
            </a:p>
          </p:txBody>
        </p:sp>
        <p:pic>
          <p:nvPicPr>
            <p:cNvPr id="7" name="Imagen 6">
              <a:extLst>
                <a:ext uri="{FF2B5EF4-FFF2-40B4-BE49-F238E27FC236}">
                  <a16:creationId xmlns:a16="http://schemas.microsoft.com/office/drawing/2014/main" id="{A2C4C948-359C-4A4E-8D9B-63C9FF89EC21}"/>
                </a:ext>
              </a:extLst>
            </p:cNvPr>
            <p:cNvPicPr>
              <a:picLocks noChangeAspect="1"/>
            </p:cNvPicPr>
            <p:nvPr/>
          </p:nvPicPr>
          <p:blipFill>
            <a:blip r:embed="rId4"/>
            <a:stretch>
              <a:fillRect/>
            </a:stretch>
          </p:blipFill>
          <p:spPr>
            <a:xfrm>
              <a:off x="360632" y="151387"/>
              <a:ext cx="1228884" cy="737330"/>
            </a:xfrm>
            <a:prstGeom prst="rect">
              <a:avLst/>
            </a:prstGeom>
          </p:spPr>
        </p:pic>
      </p:grpSp>
      <p:sp>
        <p:nvSpPr>
          <p:cNvPr id="18" name="Rectángulo 17">
            <a:extLst>
              <a:ext uri="{FF2B5EF4-FFF2-40B4-BE49-F238E27FC236}">
                <a16:creationId xmlns:a16="http://schemas.microsoft.com/office/drawing/2014/main" id="{36A7F947-DC6C-4A11-ADF9-C9D7B56B6320}"/>
              </a:ext>
            </a:extLst>
          </p:cNvPr>
          <p:cNvSpPr/>
          <p:nvPr/>
        </p:nvSpPr>
        <p:spPr>
          <a:xfrm>
            <a:off x="4971258" y="1106677"/>
            <a:ext cx="2643188" cy="680571"/>
          </a:xfrm>
          <a:prstGeom prst="rect">
            <a:avLst/>
          </a:prstGeom>
        </p:spPr>
        <p:txBody>
          <a:bodyPr wrap="square">
            <a:spAutoFit/>
          </a:bodyPr>
          <a:lstStyle/>
          <a:p>
            <a:pPr algn="just">
              <a:lnSpc>
                <a:spcPct val="107000"/>
              </a:lnSpc>
              <a:spcAft>
                <a:spcPts val="800"/>
              </a:spcAft>
            </a:pPr>
            <a:r>
              <a:rPr lang="es-EC" sz="1000" b="1" i="1" dirty="0"/>
              <a:t>REUNIÓN CON EQUIPO TÉCNICO GAD</a:t>
            </a:r>
          </a:p>
          <a:p>
            <a:pPr algn="just">
              <a:lnSpc>
                <a:spcPct val="107000"/>
              </a:lnSpc>
              <a:spcAft>
                <a:spcPts val="800"/>
              </a:spcAft>
            </a:pPr>
            <a:r>
              <a:rPr lang="es-EC" sz="1000" i="1" dirty="0">
                <a:solidFill>
                  <a:srgbClr val="FF0000"/>
                </a:solidFill>
              </a:rPr>
              <a:t>ASUNTO:</a:t>
            </a:r>
            <a:r>
              <a:rPr lang="es-EC" sz="1000" i="1" dirty="0"/>
              <a:t> Segunda socialización del PDYOT.</a:t>
            </a:r>
            <a:endParaRPr lang="es-EC" sz="1000" kern="100" dirty="0">
              <a:solidFill>
                <a:schemeClr val="tx1"/>
              </a:solidFill>
              <a:latin typeface="Calibri" panose="020F0502020204030204" pitchFamily="34" charset="0"/>
              <a:ea typeface="Calibri" panose="020F0502020204030204" pitchFamily="34" charset="0"/>
              <a:cs typeface="Times New Roman" panose="02020603050405020304" pitchFamily="18" charset="0"/>
            </a:endParaRPr>
          </a:p>
        </p:txBody>
      </p:sp>
      <p:pic>
        <p:nvPicPr>
          <p:cNvPr id="11" name="Imagen 10">
            <a:extLst>
              <a:ext uri="{FF2B5EF4-FFF2-40B4-BE49-F238E27FC236}">
                <a16:creationId xmlns:a16="http://schemas.microsoft.com/office/drawing/2014/main" id="{A3FA23DC-6195-4CB7-8C3E-67F6E58A70E7}"/>
              </a:ext>
            </a:extLst>
          </p:cNvPr>
          <p:cNvPicPr>
            <a:picLocks noChangeAspect="1"/>
          </p:cNvPicPr>
          <p:nvPr/>
        </p:nvPicPr>
        <p:blipFill rotWithShape="1">
          <a:blip r:embed="rId5">
            <a:clrChange>
              <a:clrFrom>
                <a:srgbClr val="FFFFFF"/>
              </a:clrFrom>
              <a:clrTo>
                <a:srgbClr val="FFFFFF">
                  <a:alpha val="0"/>
                </a:srgbClr>
              </a:clrTo>
            </a:clrChange>
          </a:blip>
          <a:srcRect l="23835" t="32115" r="22939" b="29892"/>
          <a:stretch/>
        </p:blipFill>
        <p:spPr>
          <a:xfrm>
            <a:off x="1628936" y="4512684"/>
            <a:ext cx="1535033" cy="574079"/>
          </a:xfrm>
          <a:prstGeom prst="rect">
            <a:avLst/>
          </a:prstGeom>
        </p:spPr>
      </p:pic>
      <p:sp>
        <p:nvSpPr>
          <p:cNvPr id="17" name="Google Shape;388;p41">
            <a:extLst>
              <a:ext uri="{FF2B5EF4-FFF2-40B4-BE49-F238E27FC236}">
                <a16:creationId xmlns:a16="http://schemas.microsoft.com/office/drawing/2014/main" id="{8729E4AE-72A7-47AE-9CE9-BF2D6BAA27A3}"/>
              </a:ext>
            </a:extLst>
          </p:cNvPr>
          <p:cNvSpPr txBox="1">
            <a:spLocks/>
          </p:cNvSpPr>
          <p:nvPr/>
        </p:nvSpPr>
        <p:spPr>
          <a:xfrm>
            <a:off x="1857575" y="0"/>
            <a:ext cx="3620137" cy="572700"/>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L="457200" marR="0" lvl="0" indent="-304800" algn="l"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1pPr>
            <a:lvl2pPr marL="914400" marR="0" lvl="1"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2pPr>
            <a:lvl3pPr marL="1371600" marR="0" lvl="2"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3pPr>
            <a:lvl4pPr marL="1828800" marR="0" lvl="3"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4pPr>
            <a:lvl5pPr marL="2286000" marR="0" lvl="4"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5pPr>
            <a:lvl6pPr marL="2743200" marR="0" lvl="5"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6pPr>
            <a:lvl7pPr marL="3200400" marR="0" lvl="6"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7pPr>
            <a:lvl8pPr marL="3657600" marR="0" lvl="7"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8pPr>
            <a:lvl9pPr marL="4114800" marR="0" lvl="8"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9pPr>
          </a:lstStyle>
          <a:p>
            <a:pPr marL="0" indent="0" algn="just"/>
            <a:r>
              <a:rPr lang="es-MX" sz="800" i="1" dirty="0">
                <a:solidFill>
                  <a:schemeClr val="bg1"/>
                </a:solidFill>
                <a:effectLst>
                  <a:outerShdw blurRad="38100" dist="38100" dir="2700000" algn="tl">
                    <a:srgbClr val="000000">
                      <a:alpha val="43137"/>
                    </a:srgbClr>
                  </a:outerShdw>
                </a:effectLst>
              </a:rPr>
              <a:t>c) La intervención en la asamblea parroquial y en las comisiones, delegaciones y representaciones que designen la junta parroquial rural, y en todas las instancias de participación.</a:t>
            </a:r>
          </a:p>
        </p:txBody>
      </p:sp>
      <p:grpSp>
        <p:nvGrpSpPr>
          <p:cNvPr id="4" name="Grupo 3">
            <a:extLst>
              <a:ext uri="{FF2B5EF4-FFF2-40B4-BE49-F238E27FC236}">
                <a16:creationId xmlns:a16="http://schemas.microsoft.com/office/drawing/2014/main" id="{62B31EFF-A181-471F-BED8-2E41EC61D615}"/>
              </a:ext>
            </a:extLst>
          </p:cNvPr>
          <p:cNvGrpSpPr/>
          <p:nvPr/>
        </p:nvGrpSpPr>
        <p:grpSpPr>
          <a:xfrm>
            <a:off x="4453743" y="1196465"/>
            <a:ext cx="500993" cy="500993"/>
            <a:chOff x="4470265" y="1281736"/>
            <a:chExt cx="500993" cy="500993"/>
          </a:xfrm>
        </p:grpSpPr>
        <p:sp>
          <p:nvSpPr>
            <p:cNvPr id="21" name="Google Shape;410;p42">
              <a:extLst>
                <a:ext uri="{FF2B5EF4-FFF2-40B4-BE49-F238E27FC236}">
                  <a16:creationId xmlns:a16="http://schemas.microsoft.com/office/drawing/2014/main" id="{2A13D572-2A81-435C-B351-6F965347CB72}"/>
                </a:ext>
              </a:extLst>
            </p:cNvPr>
            <p:cNvSpPr/>
            <p:nvPr/>
          </p:nvSpPr>
          <p:spPr>
            <a:xfrm>
              <a:off x="4470265" y="1281736"/>
              <a:ext cx="500993" cy="500993"/>
            </a:xfrm>
            <a:prstGeom prst="rect">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Poppins"/>
                <a:ea typeface="Poppins"/>
                <a:cs typeface="Poppins"/>
                <a:sym typeface="Poppins"/>
              </a:endParaRPr>
            </a:p>
          </p:txBody>
        </p:sp>
        <p:pic>
          <p:nvPicPr>
            <p:cNvPr id="3" name="Gráfico 2" descr="Conexiones">
              <a:extLst>
                <a:ext uri="{FF2B5EF4-FFF2-40B4-BE49-F238E27FC236}">
                  <a16:creationId xmlns:a16="http://schemas.microsoft.com/office/drawing/2014/main" id="{81A90D87-0264-4814-AAE4-FF9741644CB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4517165" y="1328635"/>
              <a:ext cx="407194" cy="407194"/>
            </a:xfrm>
            <a:prstGeom prst="rect">
              <a:avLst/>
            </a:prstGeom>
          </p:spPr>
        </p:pic>
      </p:grpSp>
      <p:sp>
        <p:nvSpPr>
          <p:cNvPr id="26" name="Rectángulo 25">
            <a:extLst>
              <a:ext uri="{FF2B5EF4-FFF2-40B4-BE49-F238E27FC236}">
                <a16:creationId xmlns:a16="http://schemas.microsoft.com/office/drawing/2014/main" id="{7F99361F-8132-4459-B298-018A853DBDB8}"/>
              </a:ext>
            </a:extLst>
          </p:cNvPr>
          <p:cNvSpPr/>
          <p:nvPr/>
        </p:nvSpPr>
        <p:spPr>
          <a:xfrm>
            <a:off x="4971258" y="1971874"/>
            <a:ext cx="2643188" cy="845231"/>
          </a:xfrm>
          <a:prstGeom prst="rect">
            <a:avLst/>
          </a:prstGeom>
        </p:spPr>
        <p:txBody>
          <a:bodyPr wrap="square">
            <a:spAutoFit/>
          </a:bodyPr>
          <a:lstStyle/>
          <a:p>
            <a:pPr algn="just">
              <a:lnSpc>
                <a:spcPct val="107000"/>
              </a:lnSpc>
              <a:spcAft>
                <a:spcPts val="800"/>
              </a:spcAft>
            </a:pPr>
            <a:r>
              <a:rPr lang="es-EC" sz="1000" b="1" i="1" dirty="0"/>
              <a:t>REUNIÓN CON VOLUNTARIOS GESTIÓN DE RIESGOS</a:t>
            </a:r>
          </a:p>
          <a:p>
            <a:pPr algn="just">
              <a:lnSpc>
                <a:spcPct val="107000"/>
              </a:lnSpc>
              <a:spcAft>
                <a:spcPts val="800"/>
              </a:spcAft>
            </a:pPr>
            <a:r>
              <a:rPr lang="es-EC" sz="1000" i="1" dirty="0">
                <a:solidFill>
                  <a:srgbClr val="FF0000"/>
                </a:solidFill>
              </a:rPr>
              <a:t>ASUNTO:</a:t>
            </a:r>
            <a:r>
              <a:rPr lang="es-EC" sz="1000" i="1" dirty="0"/>
              <a:t> Reactivación del equipo y preparación previa.</a:t>
            </a:r>
            <a:endParaRPr lang="es-EC" sz="1000" kern="100" dirty="0">
              <a:solidFill>
                <a:schemeClr val="tx1"/>
              </a:solidFill>
              <a:latin typeface="Calibri" panose="020F0502020204030204" pitchFamily="34" charset="0"/>
              <a:ea typeface="Calibri" panose="020F0502020204030204" pitchFamily="34" charset="0"/>
              <a:cs typeface="Times New Roman" panose="02020603050405020304" pitchFamily="18" charset="0"/>
            </a:endParaRPr>
          </a:p>
        </p:txBody>
      </p:sp>
      <p:grpSp>
        <p:nvGrpSpPr>
          <p:cNvPr id="27" name="Grupo 26">
            <a:extLst>
              <a:ext uri="{FF2B5EF4-FFF2-40B4-BE49-F238E27FC236}">
                <a16:creationId xmlns:a16="http://schemas.microsoft.com/office/drawing/2014/main" id="{ADA57B08-09BC-4028-B681-93503B1D07B2}"/>
              </a:ext>
            </a:extLst>
          </p:cNvPr>
          <p:cNvGrpSpPr/>
          <p:nvPr/>
        </p:nvGrpSpPr>
        <p:grpSpPr>
          <a:xfrm>
            <a:off x="4453743" y="2061662"/>
            <a:ext cx="500993" cy="500993"/>
            <a:chOff x="4470265" y="1281736"/>
            <a:chExt cx="500993" cy="500993"/>
          </a:xfrm>
        </p:grpSpPr>
        <p:sp>
          <p:nvSpPr>
            <p:cNvPr id="28" name="Google Shape;410;p42">
              <a:extLst>
                <a:ext uri="{FF2B5EF4-FFF2-40B4-BE49-F238E27FC236}">
                  <a16:creationId xmlns:a16="http://schemas.microsoft.com/office/drawing/2014/main" id="{F4397810-5594-415E-86E3-4C7822304E19}"/>
                </a:ext>
              </a:extLst>
            </p:cNvPr>
            <p:cNvSpPr/>
            <p:nvPr/>
          </p:nvSpPr>
          <p:spPr>
            <a:xfrm>
              <a:off x="4470265" y="1281736"/>
              <a:ext cx="500993" cy="500993"/>
            </a:xfrm>
            <a:prstGeom prst="rect">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Poppins"/>
                <a:ea typeface="Poppins"/>
                <a:cs typeface="Poppins"/>
                <a:sym typeface="Poppins"/>
              </a:endParaRPr>
            </a:p>
          </p:txBody>
        </p:sp>
        <p:pic>
          <p:nvPicPr>
            <p:cNvPr id="29" name="Gráfico 28" descr="Conexiones">
              <a:extLst>
                <a:ext uri="{FF2B5EF4-FFF2-40B4-BE49-F238E27FC236}">
                  <a16:creationId xmlns:a16="http://schemas.microsoft.com/office/drawing/2014/main" id="{4AD22F39-A3ED-4B70-981C-D174A3EED2FA}"/>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4517165" y="1328635"/>
              <a:ext cx="407194" cy="407194"/>
            </a:xfrm>
            <a:prstGeom prst="rect">
              <a:avLst/>
            </a:prstGeom>
          </p:spPr>
        </p:pic>
      </p:grpSp>
      <p:sp>
        <p:nvSpPr>
          <p:cNvPr id="30" name="Rectángulo 29">
            <a:extLst>
              <a:ext uri="{FF2B5EF4-FFF2-40B4-BE49-F238E27FC236}">
                <a16:creationId xmlns:a16="http://schemas.microsoft.com/office/drawing/2014/main" id="{A3C01C0C-A481-46A5-8D40-9BA18E950909}"/>
              </a:ext>
            </a:extLst>
          </p:cNvPr>
          <p:cNvSpPr/>
          <p:nvPr/>
        </p:nvSpPr>
        <p:spPr>
          <a:xfrm>
            <a:off x="4971258" y="2890244"/>
            <a:ext cx="2643188" cy="1009892"/>
          </a:xfrm>
          <a:prstGeom prst="rect">
            <a:avLst/>
          </a:prstGeom>
        </p:spPr>
        <p:txBody>
          <a:bodyPr wrap="square">
            <a:spAutoFit/>
          </a:bodyPr>
          <a:lstStyle/>
          <a:p>
            <a:pPr algn="just">
              <a:lnSpc>
                <a:spcPct val="107000"/>
              </a:lnSpc>
              <a:spcAft>
                <a:spcPts val="800"/>
              </a:spcAft>
            </a:pPr>
            <a:r>
              <a:rPr lang="es-EC" sz="1000" b="1" i="1" dirty="0"/>
              <a:t>PROYECTO ATENCIÓN EN EL HOGAR Y LA COMUNIDAD A PERSONAS CON DISCAPACIDAD</a:t>
            </a:r>
          </a:p>
          <a:p>
            <a:pPr algn="just">
              <a:lnSpc>
                <a:spcPct val="107000"/>
              </a:lnSpc>
              <a:spcAft>
                <a:spcPts val="800"/>
              </a:spcAft>
            </a:pPr>
            <a:r>
              <a:rPr lang="es-EC" sz="1000" b="1" i="1" dirty="0"/>
              <a:t> </a:t>
            </a:r>
            <a:r>
              <a:rPr lang="es-EC" sz="1000" i="1" dirty="0">
                <a:solidFill>
                  <a:srgbClr val="FF0000"/>
                </a:solidFill>
              </a:rPr>
              <a:t>ASUNTO:</a:t>
            </a:r>
            <a:r>
              <a:rPr lang="es-EC" sz="1000" i="1" dirty="0"/>
              <a:t> taller de respiro para cuidadores  de las personas con discapacidad.</a:t>
            </a:r>
            <a:endParaRPr lang="es-EC" sz="1000" i="1" kern="100" dirty="0">
              <a:solidFill>
                <a:schemeClr val="tx1"/>
              </a:solidFill>
              <a:latin typeface="Calibri" panose="020F0502020204030204" pitchFamily="34" charset="0"/>
              <a:ea typeface="Calibri" panose="020F0502020204030204" pitchFamily="34" charset="0"/>
              <a:cs typeface="Times New Roman" panose="02020603050405020304" pitchFamily="18" charset="0"/>
            </a:endParaRPr>
          </a:p>
        </p:txBody>
      </p:sp>
      <p:grpSp>
        <p:nvGrpSpPr>
          <p:cNvPr id="31" name="Grupo 30">
            <a:extLst>
              <a:ext uri="{FF2B5EF4-FFF2-40B4-BE49-F238E27FC236}">
                <a16:creationId xmlns:a16="http://schemas.microsoft.com/office/drawing/2014/main" id="{39001162-8F8F-4B4C-A5B4-F9075BFAE3BA}"/>
              </a:ext>
            </a:extLst>
          </p:cNvPr>
          <p:cNvGrpSpPr/>
          <p:nvPr/>
        </p:nvGrpSpPr>
        <p:grpSpPr>
          <a:xfrm>
            <a:off x="4453743" y="2980032"/>
            <a:ext cx="500993" cy="500993"/>
            <a:chOff x="4470265" y="1281736"/>
            <a:chExt cx="500993" cy="500993"/>
          </a:xfrm>
        </p:grpSpPr>
        <p:sp>
          <p:nvSpPr>
            <p:cNvPr id="32" name="Google Shape;410;p42">
              <a:extLst>
                <a:ext uri="{FF2B5EF4-FFF2-40B4-BE49-F238E27FC236}">
                  <a16:creationId xmlns:a16="http://schemas.microsoft.com/office/drawing/2014/main" id="{1BEFEDD4-BC69-4B56-A88B-2A93AAB10113}"/>
                </a:ext>
              </a:extLst>
            </p:cNvPr>
            <p:cNvSpPr/>
            <p:nvPr/>
          </p:nvSpPr>
          <p:spPr>
            <a:xfrm>
              <a:off x="4470265" y="1281736"/>
              <a:ext cx="500993" cy="500993"/>
            </a:xfrm>
            <a:prstGeom prst="rect">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Poppins"/>
                <a:ea typeface="Poppins"/>
                <a:cs typeface="Poppins"/>
                <a:sym typeface="Poppins"/>
              </a:endParaRPr>
            </a:p>
          </p:txBody>
        </p:sp>
        <p:pic>
          <p:nvPicPr>
            <p:cNvPr id="33" name="Gráfico 32" descr="Conexiones">
              <a:extLst>
                <a:ext uri="{FF2B5EF4-FFF2-40B4-BE49-F238E27FC236}">
                  <a16:creationId xmlns:a16="http://schemas.microsoft.com/office/drawing/2014/main" id="{AC684781-24A4-4152-91EF-02015E6FC201}"/>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4517165" y="1328635"/>
              <a:ext cx="407194" cy="407194"/>
            </a:xfrm>
            <a:prstGeom prst="rect">
              <a:avLst/>
            </a:prstGeom>
          </p:spPr>
        </p:pic>
      </p:grpSp>
      <p:sp>
        <p:nvSpPr>
          <p:cNvPr id="34" name="Rectángulo 33">
            <a:extLst>
              <a:ext uri="{FF2B5EF4-FFF2-40B4-BE49-F238E27FC236}">
                <a16:creationId xmlns:a16="http://schemas.microsoft.com/office/drawing/2014/main" id="{5E0FB4DD-99B4-46E3-9017-1DAF6A15D2E7}"/>
              </a:ext>
            </a:extLst>
          </p:cNvPr>
          <p:cNvSpPr/>
          <p:nvPr/>
        </p:nvSpPr>
        <p:spPr>
          <a:xfrm>
            <a:off x="4971258" y="4036823"/>
            <a:ext cx="2643188" cy="1009892"/>
          </a:xfrm>
          <a:prstGeom prst="rect">
            <a:avLst/>
          </a:prstGeom>
        </p:spPr>
        <p:txBody>
          <a:bodyPr wrap="square">
            <a:spAutoFit/>
          </a:bodyPr>
          <a:lstStyle/>
          <a:p>
            <a:pPr algn="just">
              <a:lnSpc>
                <a:spcPct val="107000"/>
              </a:lnSpc>
              <a:spcAft>
                <a:spcPts val="800"/>
              </a:spcAft>
            </a:pPr>
            <a:r>
              <a:rPr lang="es-EC" sz="1000" b="1" i="1" dirty="0"/>
              <a:t>REUNIÓN CON SUPERVICIÓN MUNICIPAL</a:t>
            </a:r>
          </a:p>
          <a:p>
            <a:pPr algn="just">
              <a:lnSpc>
                <a:spcPct val="107000"/>
              </a:lnSpc>
              <a:spcAft>
                <a:spcPts val="800"/>
              </a:spcAft>
            </a:pPr>
            <a:r>
              <a:rPr lang="es-EC" sz="1000" i="1" dirty="0">
                <a:solidFill>
                  <a:srgbClr val="FF0000"/>
                </a:solidFill>
              </a:rPr>
              <a:t>ASUNTO:</a:t>
            </a:r>
            <a:r>
              <a:rPr lang="es-EC" sz="1000" i="1" dirty="0"/>
              <a:t> </a:t>
            </a:r>
            <a:r>
              <a:rPr lang="es-MX" sz="1000" i="1" dirty="0"/>
              <a:t>Coordinar ubicación de los emprendedores para el feriado de carnaval en la playita punta de los acantilados </a:t>
            </a:r>
            <a:endParaRPr lang="es-EC" sz="1000" kern="100" dirty="0">
              <a:solidFill>
                <a:schemeClr val="tx1"/>
              </a:solidFill>
              <a:latin typeface="Calibri" panose="020F0502020204030204" pitchFamily="34" charset="0"/>
              <a:ea typeface="Calibri" panose="020F0502020204030204" pitchFamily="34" charset="0"/>
              <a:cs typeface="Times New Roman" panose="02020603050405020304" pitchFamily="18" charset="0"/>
            </a:endParaRPr>
          </a:p>
        </p:txBody>
      </p:sp>
      <p:grpSp>
        <p:nvGrpSpPr>
          <p:cNvPr id="35" name="Grupo 34">
            <a:extLst>
              <a:ext uri="{FF2B5EF4-FFF2-40B4-BE49-F238E27FC236}">
                <a16:creationId xmlns:a16="http://schemas.microsoft.com/office/drawing/2014/main" id="{2B72D520-AA88-49B8-AF42-54F85878A6D6}"/>
              </a:ext>
            </a:extLst>
          </p:cNvPr>
          <p:cNvGrpSpPr/>
          <p:nvPr/>
        </p:nvGrpSpPr>
        <p:grpSpPr>
          <a:xfrm>
            <a:off x="4453743" y="4126611"/>
            <a:ext cx="500993" cy="500993"/>
            <a:chOff x="4470265" y="1281736"/>
            <a:chExt cx="500993" cy="500993"/>
          </a:xfrm>
        </p:grpSpPr>
        <p:sp>
          <p:nvSpPr>
            <p:cNvPr id="36" name="Google Shape;410;p42">
              <a:extLst>
                <a:ext uri="{FF2B5EF4-FFF2-40B4-BE49-F238E27FC236}">
                  <a16:creationId xmlns:a16="http://schemas.microsoft.com/office/drawing/2014/main" id="{53F42D0E-D765-4719-82DE-62642CFE2FB5}"/>
                </a:ext>
              </a:extLst>
            </p:cNvPr>
            <p:cNvSpPr/>
            <p:nvPr/>
          </p:nvSpPr>
          <p:spPr>
            <a:xfrm>
              <a:off x="4470265" y="1281736"/>
              <a:ext cx="500993" cy="500993"/>
            </a:xfrm>
            <a:prstGeom prst="rect">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Poppins"/>
                <a:ea typeface="Poppins"/>
                <a:cs typeface="Poppins"/>
                <a:sym typeface="Poppins"/>
              </a:endParaRPr>
            </a:p>
          </p:txBody>
        </p:sp>
        <p:pic>
          <p:nvPicPr>
            <p:cNvPr id="37" name="Gráfico 36" descr="Conexiones">
              <a:extLst>
                <a:ext uri="{FF2B5EF4-FFF2-40B4-BE49-F238E27FC236}">
                  <a16:creationId xmlns:a16="http://schemas.microsoft.com/office/drawing/2014/main" id="{1D2661A7-67E1-40A1-866B-D6B761F69212}"/>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4517165" y="1328635"/>
              <a:ext cx="407194" cy="407194"/>
            </a:xfrm>
            <a:prstGeom prst="rect">
              <a:avLst/>
            </a:prstGeom>
          </p:spPr>
        </p:pic>
      </p:grpSp>
    </p:spTree>
    <p:extLst>
      <p:ext uri="{BB962C8B-B14F-4D97-AF65-F5344CB8AC3E}">
        <p14:creationId xmlns:p14="http://schemas.microsoft.com/office/powerpoint/2010/main" val="140025229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361"/>
        <p:cNvGrpSpPr/>
        <p:nvPr/>
      </p:nvGrpSpPr>
      <p:grpSpPr>
        <a:xfrm>
          <a:off x="0" y="0"/>
          <a:ext cx="0" cy="0"/>
          <a:chOff x="0" y="0"/>
          <a:chExt cx="0" cy="0"/>
        </a:xfrm>
      </p:grpSpPr>
      <p:pic>
        <p:nvPicPr>
          <p:cNvPr id="362" name="Google Shape;362;p38"/>
          <p:cNvPicPr preferRelativeResize="0">
            <a:picLocks noGrp="1"/>
          </p:cNvPicPr>
          <p:nvPr>
            <p:ph type="pic" idx="2"/>
          </p:nvPr>
        </p:nvPicPr>
        <p:blipFill>
          <a:blip r:embed="rId3"/>
          <a:srcRect l="11177" r="11177"/>
          <a:stretch/>
        </p:blipFill>
        <p:spPr>
          <a:xfrm>
            <a:off x="414337" y="1202569"/>
            <a:ext cx="3620137" cy="3099543"/>
          </a:xfrm>
          <a:prstGeom prst="foldedCorner">
            <a:avLst/>
          </a:prstGeom>
          <a:ln w="38100">
            <a:solidFill>
              <a:schemeClr val="bg2"/>
            </a:solidFill>
          </a:ln>
        </p:spPr>
      </p:pic>
      <p:grpSp>
        <p:nvGrpSpPr>
          <p:cNvPr id="5" name="Grupo 4">
            <a:extLst>
              <a:ext uri="{FF2B5EF4-FFF2-40B4-BE49-F238E27FC236}">
                <a16:creationId xmlns:a16="http://schemas.microsoft.com/office/drawing/2014/main" id="{DF0D44E6-345A-45F4-8596-16ED45163CCA}"/>
              </a:ext>
            </a:extLst>
          </p:cNvPr>
          <p:cNvGrpSpPr/>
          <p:nvPr/>
        </p:nvGrpSpPr>
        <p:grpSpPr>
          <a:xfrm>
            <a:off x="6292852" y="50958"/>
            <a:ext cx="2224903" cy="772785"/>
            <a:chOff x="360632" y="151387"/>
            <a:chExt cx="2224903" cy="772785"/>
          </a:xfrm>
        </p:grpSpPr>
        <p:sp>
          <p:nvSpPr>
            <p:cNvPr id="6" name="Google Shape;1565;p31">
              <a:extLst>
                <a:ext uri="{FF2B5EF4-FFF2-40B4-BE49-F238E27FC236}">
                  <a16:creationId xmlns:a16="http://schemas.microsoft.com/office/drawing/2014/main" id="{467FF8A7-2302-4614-9013-B064DEE6EBAE}"/>
                </a:ext>
              </a:extLst>
            </p:cNvPr>
            <p:cNvSpPr txBox="1">
              <a:spLocks/>
            </p:cNvSpPr>
            <p:nvPr/>
          </p:nvSpPr>
          <p:spPr>
            <a:xfrm>
              <a:off x="1263303" y="520052"/>
              <a:ext cx="1322232" cy="404120"/>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1pPr>
              <a:lvl2pPr marR="0" lvl="1"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2pPr>
              <a:lvl3pPr marR="0" lvl="2"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3pPr>
              <a:lvl4pPr marR="0" lvl="3"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4pPr>
              <a:lvl5pPr marR="0" lvl="4"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5pPr>
              <a:lvl6pPr marR="0" lvl="5"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6pPr>
              <a:lvl7pPr marR="0" lvl="6"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7pPr>
              <a:lvl8pPr marR="0" lvl="7"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8pPr>
              <a:lvl9pPr marR="0" lvl="8"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9pPr>
            </a:lstStyle>
            <a:p>
              <a:pPr algn="ctr"/>
              <a:r>
                <a:rPr lang="es-EC" sz="1000" dirty="0">
                  <a:solidFill>
                    <a:srgbClr val="002060"/>
                  </a:solidFill>
                </a:rPr>
                <a:t>RENDICIÓN DE </a:t>
              </a:r>
            </a:p>
            <a:p>
              <a:pPr algn="ctr"/>
              <a:r>
                <a:rPr lang="es-EC" sz="1000" dirty="0">
                  <a:solidFill>
                    <a:srgbClr val="002060"/>
                  </a:solidFill>
                </a:rPr>
                <a:t>CUENTAS </a:t>
              </a:r>
              <a:r>
                <a:rPr lang="es-EC" sz="1000" b="0" dirty="0">
                  <a:solidFill>
                    <a:srgbClr val="002060"/>
                  </a:solidFill>
                </a:rPr>
                <a:t>2024</a:t>
              </a:r>
            </a:p>
          </p:txBody>
        </p:sp>
        <p:pic>
          <p:nvPicPr>
            <p:cNvPr id="7" name="Imagen 6">
              <a:extLst>
                <a:ext uri="{FF2B5EF4-FFF2-40B4-BE49-F238E27FC236}">
                  <a16:creationId xmlns:a16="http://schemas.microsoft.com/office/drawing/2014/main" id="{A2C4C948-359C-4A4E-8D9B-63C9FF89EC21}"/>
                </a:ext>
              </a:extLst>
            </p:cNvPr>
            <p:cNvPicPr>
              <a:picLocks noChangeAspect="1"/>
            </p:cNvPicPr>
            <p:nvPr/>
          </p:nvPicPr>
          <p:blipFill>
            <a:blip r:embed="rId4"/>
            <a:stretch>
              <a:fillRect/>
            </a:stretch>
          </p:blipFill>
          <p:spPr>
            <a:xfrm>
              <a:off x="360632" y="151387"/>
              <a:ext cx="1228884" cy="737330"/>
            </a:xfrm>
            <a:prstGeom prst="rect">
              <a:avLst/>
            </a:prstGeom>
          </p:spPr>
        </p:pic>
      </p:grpSp>
      <p:sp>
        <p:nvSpPr>
          <p:cNvPr id="18" name="Rectángulo 17">
            <a:extLst>
              <a:ext uri="{FF2B5EF4-FFF2-40B4-BE49-F238E27FC236}">
                <a16:creationId xmlns:a16="http://schemas.microsoft.com/office/drawing/2014/main" id="{36A7F947-DC6C-4A11-ADF9-C9D7B56B6320}"/>
              </a:ext>
            </a:extLst>
          </p:cNvPr>
          <p:cNvSpPr/>
          <p:nvPr/>
        </p:nvSpPr>
        <p:spPr>
          <a:xfrm>
            <a:off x="4971258" y="1106677"/>
            <a:ext cx="2643188" cy="680571"/>
          </a:xfrm>
          <a:prstGeom prst="rect">
            <a:avLst/>
          </a:prstGeom>
        </p:spPr>
        <p:txBody>
          <a:bodyPr wrap="square">
            <a:spAutoFit/>
          </a:bodyPr>
          <a:lstStyle/>
          <a:p>
            <a:pPr algn="just">
              <a:lnSpc>
                <a:spcPct val="107000"/>
              </a:lnSpc>
              <a:spcAft>
                <a:spcPts val="800"/>
              </a:spcAft>
            </a:pPr>
            <a:r>
              <a:rPr lang="es-EC" sz="1000" b="1" i="1" dirty="0"/>
              <a:t>REUNIÓN CON EQUIPO TÉCNICO GAD</a:t>
            </a:r>
          </a:p>
          <a:p>
            <a:pPr algn="just">
              <a:lnSpc>
                <a:spcPct val="107000"/>
              </a:lnSpc>
              <a:spcAft>
                <a:spcPts val="800"/>
              </a:spcAft>
            </a:pPr>
            <a:r>
              <a:rPr lang="es-EC" sz="1000" i="1" dirty="0">
                <a:solidFill>
                  <a:srgbClr val="FF0000"/>
                </a:solidFill>
              </a:rPr>
              <a:t>ASUNTO:</a:t>
            </a:r>
            <a:r>
              <a:rPr lang="es-EC" sz="1000" i="1" dirty="0"/>
              <a:t> Segunda socialización del PDYOT.</a:t>
            </a:r>
            <a:endParaRPr lang="es-EC" sz="1000" kern="100" dirty="0">
              <a:solidFill>
                <a:schemeClr val="tx1"/>
              </a:solidFill>
              <a:latin typeface="Calibri" panose="020F0502020204030204" pitchFamily="34" charset="0"/>
              <a:ea typeface="Calibri" panose="020F0502020204030204" pitchFamily="34" charset="0"/>
              <a:cs typeface="Times New Roman" panose="02020603050405020304" pitchFamily="18" charset="0"/>
            </a:endParaRPr>
          </a:p>
        </p:txBody>
      </p:sp>
      <p:pic>
        <p:nvPicPr>
          <p:cNvPr id="11" name="Imagen 10">
            <a:extLst>
              <a:ext uri="{FF2B5EF4-FFF2-40B4-BE49-F238E27FC236}">
                <a16:creationId xmlns:a16="http://schemas.microsoft.com/office/drawing/2014/main" id="{A3FA23DC-6195-4CB7-8C3E-67F6E58A70E7}"/>
              </a:ext>
            </a:extLst>
          </p:cNvPr>
          <p:cNvPicPr>
            <a:picLocks noChangeAspect="1"/>
          </p:cNvPicPr>
          <p:nvPr/>
        </p:nvPicPr>
        <p:blipFill rotWithShape="1">
          <a:blip r:embed="rId5">
            <a:clrChange>
              <a:clrFrom>
                <a:srgbClr val="FFFFFF"/>
              </a:clrFrom>
              <a:clrTo>
                <a:srgbClr val="FFFFFF">
                  <a:alpha val="0"/>
                </a:srgbClr>
              </a:clrTo>
            </a:clrChange>
          </a:blip>
          <a:srcRect l="23835" t="32115" r="22939" b="29892"/>
          <a:stretch/>
        </p:blipFill>
        <p:spPr>
          <a:xfrm>
            <a:off x="1628936" y="4512684"/>
            <a:ext cx="1535033" cy="574079"/>
          </a:xfrm>
          <a:prstGeom prst="rect">
            <a:avLst/>
          </a:prstGeom>
        </p:spPr>
      </p:pic>
      <p:sp>
        <p:nvSpPr>
          <p:cNvPr id="17" name="Google Shape;388;p41">
            <a:extLst>
              <a:ext uri="{FF2B5EF4-FFF2-40B4-BE49-F238E27FC236}">
                <a16:creationId xmlns:a16="http://schemas.microsoft.com/office/drawing/2014/main" id="{8729E4AE-72A7-47AE-9CE9-BF2D6BAA27A3}"/>
              </a:ext>
            </a:extLst>
          </p:cNvPr>
          <p:cNvSpPr txBox="1">
            <a:spLocks/>
          </p:cNvSpPr>
          <p:nvPr/>
        </p:nvSpPr>
        <p:spPr>
          <a:xfrm>
            <a:off x="1857575" y="0"/>
            <a:ext cx="3620137" cy="572700"/>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L="457200" marR="0" lvl="0" indent="-304800" algn="l"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1pPr>
            <a:lvl2pPr marL="914400" marR="0" lvl="1"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2pPr>
            <a:lvl3pPr marL="1371600" marR="0" lvl="2"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3pPr>
            <a:lvl4pPr marL="1828800" marR="0" lvl="3"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4pPr>
            <a:lvl5pPr marL="2286000" marR="0" lvl="4"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5pPr>
            <a:lvl6pPr marL="2743200" marR="0" lvl="5"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6pPr>
            <a:lvl7pPr marL="3200400" marR="0" lvl="6"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7pPr>
            <a:lvl8pPr marL="3657600" marR="0" lvl="7"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8pPr>
            <a:lvl9pPr marL="4114800" marR="0" lvl="8"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9pPr>
          </a:lstStyle>
          <a:p>
            <a:pPr marL="0" indent="0" algn="just"/>
            <a:r>
              <a:rPr lang="es-MX" sz="800" i="1" dirty="0">
                <a:solidFill>
                  <a:schemeClr val="bg1"/>
                </a:solidFill>
                <a:effectLst>
                  <a:outerShdw blurRad="38100" dist="38100" dir="2700000" algn="tl">
                    <a:srgbClr val="000000">
                      <a:alpha val="43137"/>
                    </a:srgbClr>
                  </a:outerShdw>
                </a:effectLst>
              </a:rPr>
              <a:t>c) La intervención en la asamblea parroquial y en las comisiones, delegaciones y representaciones que designen la junta parroquial rural, y en todas las instancias de participación.</a:t>
            </a:r>
          </a:p>
        </p:txBody>
      </p:sp>
      <p:grpSp>
        <p:nvGrpSpPr>
          <p:cNvPr id="4" name="Grupo 3">
            <a:extLst>
              <a:ext uri="{FF2B5EF4-FFF2-40B4-BE49-F238E27FC236}">
                <a16:creationId xmlns:a16="http://schemas.microsoft.com/office/drawing/2014/main" id="{62B31EFF-A181-471F-BED8-2E41EC61D615}"/>
              </a:ext>
            </a:extLst>
          </p:cNvPr>
          <p:cNvGrpSpPr/>
          <p:nvPr/>
        </p:nvGrpSpPr>
        <p:grpSpPr>
          <a:xfrm>
            <a:off x="4453743" y="1196465"/>
            <a:ext cx="500993" cy="500993"/>
            <a:chOff x="4470265" y="1281736"/>
            <a:chExt cx="500993" cy="500993"/>
          </a:xfrm>
        </p:grpSpPr>
        <p:sp>
          <p:nvSpPr>
            <p:cNvPr id="21" name="Google Shape;410;p42">
              <a:extLst>
                <a:ext uri="{FF2B5EF4-FFF2-40B4-BE49-F238E27FC236}">
                  <a16:creationId xmlns:a16="http://schemas.microsoft.com/office/drawing/2014/main" id="{2A13D572-2A81-435C-B351-6F965347CB72}"/>
                </a:ext>
              </a:extLst>
            </p:cNvPr>
            <p:cNvSpPr/>
            <p:nvPr/>
          </p:nvSpPr>
          <p:spPr>
            <a:xfrm>
              <a:off x="4470265" y="1281736"/>
              <a:ext cx="500993" cy="500993"/>
            </a:xfrm>
            <a:prstGeom prst="rect">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Poppins"/>
                <a:ea typeface="Poppins"/>
                <a:cs typeface="Poppins"/>
                <a:sym typeface="Poppins"/>
              </a:endParaRPr>
            </a:p>
          </p:txBody>
        </p:sp>
        <p:pic>
          <p:nvPicPr>
            <p:cNvPr id="3" name="Gráfico 2" descr="Conexiones">
              <a:extLst>
                <a:ext uri="{FF2B5EF4-FFF2-40B4-BE49-F238E27FC236}">
                  <a16:creationId xmlns:a16="http://schemas.microsoft.com/office/drawing/2014/main" id="{81A90D87-0264-4814-AAE4-FF9741644CB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4517165" y="1328635"/>
              <a:ext cx="407194" cy="407194"/>
            </a:xfrm>
            <a:prstGeom prst="rect">
              <a:avLst/>
            </a:prstGeom>
          </p:spPr>
        </p:pic>
      </p:grpSp>
      <p:sp>
        <p:nvSpPr>
          <p:cNvPr id="26" name="Rectángulo 25">
            <a:extLst>
              <a:ext uri="{FF2B5EF4-FFF2-40B4-BE49-F238E27FC236}">
                <a16:creationId xmlns:a16="http://schemas.microsoft.com/office/drawing/2014/main" id="{7F99361F-8132-4459-B298-018A853DBDB8}"/>
              </a:ext>
            </a:extLst>
          </p:cNvPr>
          <p:cNvSpPr/>
          <p:nvPr/>
        </p:nvSpPr>
        <p:spPr>
          <a:xfrm>
            <a:off x="4971257" y="1971874"/>
            <a:ext cx="2935613" cy="1112484"/>
          </a:xfrm>
          <a:prstGeom prst="rect">
            <a:avLst/>
          </a:prstGeom>
        </p:spPr>
        <p:txBody>
          <a:bodyPr wrap="square">
            <a:spAutoFit/>
          </a:bodyPr>
          <a:lstStyle/>
          <a:p>
            <a:pPr algn="just">
              <a:lnSpc>
                <a:spcPct val="107000"/>
              </a:lnSpc>
              <a:spcAft>
                <a:spcPts val="800"/>
              </a:spcAft>
            </a:pPr>
            <a:r>
              <a:rPr lang="es-EC" sz="1000" b="1" i="1" dirty="0"/>
              <a:t>REUNIÓN CON REPRESENTANTES GRUPO LGBTIQ+</a:t>
            </a:r>
          </a:p>
          <a:p>
            <a:pPr algn="just">
              <a:lnSpc>
                <a:spcPct val="107000"/>
              </a:lnSpc>
              <a:spcAft>
                <a:spcPts val="800"/>
              </a:spcAft>
            </a:pPr>
            <a:r>
              <a:rPr lang="es-EC" sz="1000" i="1" dirty="0">
                <a:solidFill>
                  <a:srgbClr val="FF0000"/>
                </a:solidFill>
              </a:rPr>
              <a:t>ASUNTO:</a:t>
            </a:r>
            <a:r>
              <a:rPr lang="es-EC" sz="1000" i="1" dirty="0"/>
              <a:t> Coordinando actividades a realizarse con ellos en las festividades de la localidad</a:t>
            </a:r>
          </a:p>
          <a:p>
            <a:pPr algn="just">
              <a:lnSpc>
                <a:spcPct val="107000"/>
              </a:lnSpc>
              <a:spcAft>
                <a:spcPts val="800"/>
              </a:spcAft>
            </a:pPr>
            <a:r>
              <a:rPr lang="es-EC" sz="1000" i="1" dirty="0"/>
              <a:t>.</a:t>
            </a:r>
            <a:endParaRPr lang="es-EC" sz="1000" kern="100" dirty="0">
              <a:solidFill>
                <a:schemeClr val="tx1"/>
              </a:solidFill>
              <a:latin typeface="Calibri" panose="020F0502020204030204" pitchFamily="34" charset="0"/>
              <a:ea typeface="Calibri" panose="020F0502020204030204" pitchFamily="34" charset="0"/>
              <a:cs typeface="Times New Roman" panose="02020603050405020304" pitchFamily="18" charset="0"/>
            </a:endParaRPr>
          </a:p>
        </p:txBody>
      </p:sp>
      <p:grpSp>
        <p:nvGrpSpPr>
          <p:cNvPr id="27" name="Grupo 26">
            <a:extLst>
              <a:ext uri="{FF2B5EF4-FFF2-40B4-BE49-F238E27FC236}">
                <a16:creationId xmlns:a16="http://schemas.microsoft.com/office/drawing/2014/main" id="{ADA57B08-09BC-4028-B681-93503B1D07B2}"/>
              </a:ext>
            </a:extLst>
          </p:cNvPr>
          <p:cNvGrpSpPr/>
          <p:nvPr/>
        </p:nvGrpSpPr>
        <p:grpSpPr>
          <a:xfrm>
            <a:off x="4453743" y="2061662"/>
            <a:ext cx="500993" cy="500993"/>
            <a:chOff x="4470265" y="1281736"/>
            <a:chExt cx="500993" cy="500993"/>
          </a:xfrm>
        </p:grpSpPr>
        <p:sp>
          <p:nvSpPr>
            <p:cNvPr id="28" name="Google Shape;410;p42">
              <a:extLst>
                <a:ext uri="{FF2B5EF4-FFF2-40B4-BE49-F238E27FC236}">
                  <a16:creationId xmlns:a16="http://schemas.microsoft.com/office/drawing/2014/main" id="{F4397810-5594-415E-86E3-4C7822304E19}"/>
                </a:ext>
              </a:extLst>
            </p:cNvPr>
            <p:cNvSpPr/>
            <p:nvPr/>
          </p:nvSpPr>
          <p:spPr>
            <a:xfrm>
              <a:off x="4470265" y="1281736"/>
              <a:ext cx="500993" cy="500993"/>
            </a:xfrm>
            <a:prstGeom prst="rect">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Poppins"/>
                <a:ea typeface="Poppins"/>
                <a:cs typeface="Poppins"/>
                <a:sym typeface="Poppins"/>
              </a:endParaRPr>
            </a:p>
          </p:txBody>
        </p:sp>
        <p:pic>
          <p:nvPicPr>
            <p:cNvPr id="29" name="Gráfico 28" descr="Conexiones">
              <a:extLst>
                <a:ext uri="{FF2B5EF4-FFF2-40B4-BE49-F238E27FC236}">
                  <a16:creationId xmlns:a16="http://schemas.microsoft.com/office/drawing/2014/main" id="{4AD22F39-A3ED-4B70-981C-D174A3EED2FA}"/>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4517165" y="1328635"/>
              <a:ext cx="407194" cy="407194"/>
            </a:xfrm>
            <a:prstGeom prst="rect">
              <a:avLst/>
            </a:prstGeom>
          </p:spPr>
        </p:pic>
      </p:grpSp>
      <p:sp>
        <p:nvSpPr>
          <p:cNvPr id="30" name="Rectángulo 29">
            <a:extLst>
              <a:ext uri="{FF2B5EF4-FFF2-40B4-BE49-F238E27FC236}">
                <a16:creationId xmlns:a16="http://schemas.microsoft.com/office/drawing/2014/main" id="{A3C01C0C-A481-46A5-8D40-9BA18E950909}"/>
              </a:ext>
            </a:extLst>
          </p:cNvPr>
          <p:cNvSpPr/>
          <p:nvPr/>
        </p:nvSpPr>
        <p:spPr>
          <a:xfrm>
            <a:off x="4971258" y="2890244"/>
            <a:ext cx="2643188" cy="845231"/>
          </a:xfrm>
          <a:prstGeom prst="rect">
            <a:avLst/>
          </a:prstGeom>
        </p:spPr>
        <p:txBody>
          <a:bodyPr wrap="square">
            <a:spAutoFit/>
          </a:bodyPr>
          <a:lstStyle/>
          <a:p>
            <a:pPr algn="just">
              <a:lnSpc>
                <a:spcPct val="107000"/>
              </a:lnSpc>
              <a:spcAft>
                <a:spcPts val="800"/>
              </a:spcAft>
            </a:pPr>
            <a:r>
              <a:rPr lang="es-EC" sz="1000" b="1" i="1" dirty="0"/>
              <a:t>ACOMPAÑAMIENTO A USUARIOS ENVEJECIENDO JUNTOS</a:t>
            </a:r>
          </a:p>
          <a:p>
            <a:pPr algn="just">
              <a:lnSpc>
                <a:spcPct val="107000"/>
              </a:lnSpc>
              <a:spcAft>
                <a:spcPts val="800"/>
              </a:spcAft>
            </a:pPr>
            <a:r>
              <a:rPr lang="es-EC" sz="1000" i="1" dirty="0">
                <a:solidFill>
                  <a:srgbClr val="FF0000"/>
                </a:solidFill>
              </a:rPr>
              <a:t>ASUNTO:</a:t>
            </a:r>
            <a:r>
              <a:rPr lang="es-EC" sz="1000" i="1" dirty="0"/>
              <a:t> </a:t>
            </a:r>
            <a:r>
              <a:rPr lang="es-MX" sz="1000" i="1" dirty="0"/>
              <a:t>visita domiciliaria a usuarios del proyecto de adultos mayores</a:t>
            </a:r>
            <a:r>
              <a:rPr lang="es-EC" sz="1000" i="1" dirty="0"/>
              <a:t>.</a:t>
            </a:r>
            <a:endParaRPr lang="es-EC" sz="1000" kern="100" dirty="0">
              <a:solidFill>
                <a:schemeClr val="tx1"/>
              </a:solidFill>
              <a:latin typeface="Calibri" panose="020F0502020204030204" pitchFamily="34" charset="0"/>
              <a:ea typeface="Calibri" panose="020F0502020204030204" pitchFamily="34" charset="0"/>
              <a:cs typeface="Times New Roman" panose="02020603050405020304" pitchFamily="18" charset="0"/>
            </a:endParaRPr>
          </a:p>
        </p:txBody>
      </p:sp>
      <p:grpSp>
        <p:nvGrpSpPr>
          <p:cNvPr id="31" name="Grupo 30">
            <a:extLst>
              <a:ext uri="{FF2B5EF4-FFF2-40B4-BE49-F238E27FC236}">
                <a16:creationId xmlns:a16="http://schemas.microsoft.com/office/drawing/2014/main" id="{39001162-8F8F-4B4C-A5B4-F9075BFAE3BA}"/>
              </a:ext>
            </a:extLst>
          </p:cNvPr>
          <p:cNvGrpSpPr/>
          <p:nvPr/>
        </p:nvGrpSpPr>
        <p:grpSpPr>
          <a:xfrm>
            <a:off x="4453743" y="2980032"/>
            <a:ext cx="500993" cy="500993"/>
            <a:chOff x="4470265" y="1281736"/>
            <a:chExt cx="500993" cy="500993"/>
          </a:xfrm>
        </p:grpSpPr>
        <p:sp>
          <p:nvSpPr>
            <p:cNvPr id="32" name="Google Shape;410;p42">
              <a:extLst>
                <a:ext uri="{FF2B5EF4-FFF2-40B4-BE49-F238E27FC236}">
                  <a16:creationId xmlns:a16="http://schemas.microsoft.com/office/drawing/2014/main" id="{1BEFEDD4-BC69-4B56-A88B-2A93AAB10113}"/>
                </a:ext>
              </a:extLst>
            </p:cNvPr>
            <p:cNvSpPr/>
            <p:nvPr/>
          </p:nvSpPr>
          <p:spPr>
            <a:xfrm>
              <a:off x="4470265" y="1281736"/>
              <a:ext cx="500993" cy="500993"/>
            </a:xfrm>
            <a:prstGeom prst="rect">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Poppins"/>
                <a:ea typeface="Poppins"/>
                <a:cs typeface="Poppins"/>
                <a:sym typeface="Poppins"/>
              </a:endParaRPr>
            </a:p>
          </p:txBody>
        </p:sp>
        <p:pic>
          <p:nvPicPr>
            <p:cNvPr id="33" name="Gráfico 32" descr="Conexiones">
              <a:extLst>
                <a:ext uri="{FF2B5EF4-FFF2-40B4-BE49-F238E27FC236}">
                  <a16:creationId xmlns:a16="http://schemas.microsoft.com/office/drawing/2014/main" id="{AC684781-24A4-4152-91EF-02015E6FC201}"/>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4517165" y="1328635"/>
              <a:ext cx="407194" cy="407194"/>
            </a:xfrm>
            <a:prstGeom prst="rect">
              <a:avLst/>
            </a:prstGeom>
          </p:spPr>
        </p:pic>
      </p:grpSp>
      <p:sp>
        <p:nvSpPr>
          <p:cNvPr id="34" name="Rectángulo 33">
            <a:extLst>
              <a:ext uri="{FF2B5EF4-FFF2-40B4-BE49-F238E27FC236}">
                <a16:creationId xmlns:a16="http://schemas.microsoft.com/office/drawing/2014/main" id="{5E0FB4DD-99B4-46E3-9017-1DAF6A15D2E7}"/>
              </a:ext>
            </a:extLst>
          </p:cNvPr>
          <p:cNvSpPr/>
          <p:nvPr/>
        </p:nvSpPr>
        <p:spPr>
          <a:xfrm>
            <a:off x="4971258" y="4036823"/>
            <a:ext cx="2643188" cy="845231"/>
          </a:xfrm>
          <a:prstGeom prst="rect">
            <a:avLst/>
          </a:prstGeom>
        </p:spPr>
        <p:txBody>
          <a:bodyPr wrap="square">
            <a:spAutoFit/>
          </a:bodyPr>
          <a:lstStyle/>
          <a:p>
            <a:pPr algn="just">
              <a:lnSpc>
                <a:spcPct val="107000"/>
              </a:lnSpc>
              <a:spcAft>
                <a:spcPts val="800"/>
              </a:spcAft>
            </a:pPr>
            <a:r>
              <a:rPr lang="es-EC" sz="1000" b="1" i="1" dirty="0"/>
              <a:t>REUNIÓN CON DIRECTIVOS DE LAS UNIDADES EDUCATIVAS</a:t>
            </a:r>
          </a:p>
          <a:p>
            <a:pPr algn="just">
              <a:lnSpc>
                <a:spcPct val="107000"/>
              </a:lnSpc>
              <a:spcAft>
                <a:spcPts val="800"/>
              </a:spcAft>
            </a:pPr>
            <a:r>
              <a:rPr lang="es-EC" sz="1000" i="1" dirty="0">
                <a:solidFill>
                  <a:srgbClr val="FF0000"/>
                </a:solidFill>
              </a:rPr>
              <a:t>ASUNTO:</a:t>
            </a:r>
            <a:r>
              <a:rPr lang="es-EC" sz="1000" i="1" dirty="0"/>
              <a:t> </a:t>
            </a:r>
            <a:r>
              <a:rPr lang="es-MX" sz="1000" i="1" dirty="0"/>
              <a:t>Coordinar actividades de las festividades de la localidad</a:t>
            </a:r>
            <a:endParaRPr lang="es-EC" sz="1000" kern="100" dirty="0">
              <a:solidFill>
                <a:schemeClr val="tx1"/>
              </a:solidFill>
              <a:latin typeface="Calibri" panose="020F0502020204030204" pitchFamily="34" charset="0"/>
              <a:ea typeface="Calibri" panose="020F0502020204030204" pitchFamily="34" charset="0"/>
              <a:cs typeface="Times New Roman" panose="02020603050405020304" pitchFamily="18" charset="0"/>
            </a:endParaRPr>
          </a:p>
        </p:txBody>
      </p:sp>
      <p:grpSp>
        <p:nvGrpSpPr>
          <p:cNvPr id="35" name="Grupo 34">
            <a:extLst>
              <a:ext uri="{FF2B5EF4-FFF2-40B4-BE49-F238E27FC236}">
                <a16:creationId xmlns:a16="http://schemas.microsoft.com/office/drawing/2014/main" id="{2B72D520-AA88-49B8-AF42-54F85878A6D6}"/>
              </a:ext>
            </a:extLst>
          </p:cNvPr>
          <p:cNvGrpSpPr/>
          <p:nvPr/>
        </p:nvGrpSpPr>
        <p:grpSpPr>
          <a:xfrm>
            <a:off x="4453743" y="4126611"/>
            <a:ext cx="500993" cy="500993"/>
            <a:chOff x="4470265" y="1281736"/>
            <a:chExt cx="500993" cy="500993"/>
          </a:xfrm>
        </p:grpSpPr>
        <p:sp>
          <p:nvSpPr>
            <p:cNvPr id="36" name="Google Shape;410;p42">
              <a:extLst>
                <a:ext uri="{FF2B5EF4-FFF2-40B4-BE49-F238E27FC236}">
                  <a16:creationId xmlns:a16="http://schemas.microsoft.com/office/drawing/2014/main" id="{53F42D0E-D765-4719-82DE-62642CFE2FB5}"/>
                </a:ext>
              </a:extLst>
            </p:cNvPr>
            <p:cNvSpPr/>
            <p:nvPr/>
          </p:nvSpPr>
          <p:spPr>
            <a:xfrm>
              <a:off x="4470265" y="1281736"/>
              <a:ext cx="500993" cy="500993"/>
            </a:xfrm>
            <a:prstGeom prst="rect">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Poppins"/>
                <a:ea typeface="Poppins"/>
                <a:cs typeface="Poppins"/>
                <a:sym typeface="Poppins"/>
              </a:endParaRPr>
            </a:p>
          </p:txBody>
        </p:sp>
        <p:pic>
          <p:nvPicPr>
            <p:cNvPr id="37" name="Gráfico 36" descr="Conexiones">
              <a:extLst>
                <a:ext uri="{FF2B5EF4-FFF2-40B4-BE49-F238E27FC236}">
                  <a16:creationId xmlns:a16="http://schemas.microsoft.com/office/drawing/2014/main" id="{1D2661A7-67E1-40A1-866B-D6B761F69212}"/>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4517165" y="1328635"/>
              <a:ext cx="407194" cy="407194"/>
            </a:xfrm>
            <a:prstGeom prst="rect">
              <a:avLst/>
            </a:prstGeom>
          </p:spPr>
        </p:pic>
      </p:grpSp>
    </p:spTree>
    <p:extLst>
      <p:ext uri="{BB962C8B-B14F-4D97-AF65-F5344CB8AC3E}">
        <p14:creationId xmlns:p14="http://schemas.microsoft.com/office/powerpoint/2010/main" val="373683535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343"/>
        <p:cNvGrpSpPr/>
        <p:nvPr/>
      </p:nvGrpSpPr>
      <p:grpSpPr>
        <a:xfrm>
          <a:off x="0" y="0"/>
          <a:ext cx="0" cy="0"/>
          <a:chOff x="0" y="0"/>
          <a:chExt cx="0" cy="0"/>
        </a:xfrm>
      </p:grpSpPr>
      <p:pic>
        <p:nvPicPr>
          <p:cNvPr id="357" name="Google Shape;357;p37"/>
          <p:cNvPicPr preferRelativeResize="0"/>
          <p:nvPr/>
        </p:nvPicPr>
        <p:blipFill>
          <a:blip r:embed="rId3">
            <a:alphaModFix/>
          </a:blip>
          <a:stretch>
            <a:fillRect/>
          </a:stretch>
        </p:blipFill>
        <p:spPr>
          <a:xfrm>
            <a:off x="76200" y="3712050"/>
            <a:ext cx="1768000" cy="1350575"/>
          </a:xfrm>
          <a:prstGeom prst="rect">
            <a:avLst/>
          </a:prstGeom>
          <a:noFill/>
          <a:ln>
            <a:noFill/>
          </a:ln>
        </p:spPr>
      </p:pic>
      <p:grpSp>
        <p:nvGrpSpPr>
          <p:cNvPr id="19" name="Grupo 18">
            <a:extLst>
              <a:ext uri="{FF2B5EF4-FFF2-40B4-BE49-F238E27FC236}">
                <a16:creationId xmlns:a16="http://schemas.microsoft.com/office/drawing/2014/main" id="{F28BD4D5-0531-4720-B260-208030B2B20F}"/>
              </a:ext>
            </a:extLst>
          </p:cNvPr>
          <p:cNvGrpSpPr/>
          <p:nvPr/>
        </p:nvGrpSpPr>
        <p:grpSpPr>
          <a:xfrm>
            <a:off x="731748" y="97842"/>
            <a:ext cx="2224903" cy="772785"/>
            <a:chOff x="360632" y="151387"/>
            <a:chExt cx="2224903" cy="772785"/>
          </a:xfrm>
        </p:grpSpPr>
        <p:sp>
          <p:nvSpPr>
            <p:cNvPr id="20" name="Google Shape;1565;p31">
              <a:extLst>
                <a:ext uri="{FF2B5EF4-FFF2-40B4-BE49-F238E27FC236}">
                  <a16:creationId xmlns:a16="http://schemas.microsoft.com/office/drawing/2014/main" id="{1BDC9C0B-0101-49DF-840D-449997310D2B}"/>
                </a:ext>
              </a:extLst>
            </p:cNvPr>
            <p:cNvSpPr txBox="1">
              <a:spLocks/>
            </p:cNvSpPr>
            <p:nvPr/>
          </p:nvSpPr>
          <p:spPr>
            <a:xfrm>
              <a:off x="1263303" y="520052"/>
              <a:ext cx="1322232" cy="404120"/>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1pPr>
              <a:lvl2pPr marR="0" lvl="1"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2pPr>
              <a:lvl3pPr marR="0" lvl="2"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3pPr>
              <a:lvl4pPr marR="0" lvl="3"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4pPr>
              <a:lvl5pPr marR="0" lvl="4"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5pPr>
              <a:lvl6pPr marR="0" lvl="5"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6pPr>
              <a:lvl7pPr marR="0" lvl="6"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7pPr>
              <a:lvl8pPr marR="0" lvl="7"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8pPr>
              <a:lvl9pPr marR="0" lvl="8"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9pPr>
            </a:lstStyle>
            <a:p>
              <a:pPr algn="ctr"/>
              <a:r>
                <a:rPr lang="es-EC" sz="1000" dirty="0">
                  <a:solidFill>
                    <a:srgbClr val="002060"/>
                  </a:solidFill>
                </a:rPr>
                <a:t>RENDICIÓN DE </a:t>
              </a:r>
            </a:p>
            <a:p>
              <a:pPr algn="ctr"/>
              <a:r>
                <a:rPr lang="es-EC" sz="1000" dirty="0">
                  <a:solidFill>
                    <a:srgbClr val="002060"/>
                  </a:solidFill>
                </a:rPr>
                <a:t>CUENTAS </a:t>
              </a:r>
              <a:r>
                <a:rPr lang="es-EC" sz="1000" b="0" dirty="0">
                  <a:solidFill>
                    <a:srgbClr val="002060"/>
                  </a:solidFill>
                </a:rPr>
                <a:t>2024</a:t>
              </a:r>
            </a:p>
          </p:txBody>
        </p:sp>
        <p:pic>
          <p:nvPicPr>
            <p:cNvPr id="21" name="Imagen 20">
              <a:extLst>
                <a:ext uri="{FF2B5EF4-FFF2-40B4-BE49-F238E27FC236}">
                  <a16:creationId xmlns:a16="http://schemas.microsoft.com/office/drawing/2014/main" id="{709BAEFB-7BFE-4682-815E-56C530839E95}"/>
                </a:ext>
              </a:extLst>
            </p:cNvPr>
            <p:cNvPicPr>
              <a:picLocks noChangeAspect="1"/>
            </p:cNvPicPr>
            <p:nvPr/>
          </p:nvPicPr>
          <p:blipFill>
            <a:blip r:embed="rId4"/>
            <a:stretch>
              <a:fillRect/>
            </a:stretch>
          </p:blipFill>
          <p:spPr>
            <a:xfrm>
              <a:off x="360632" y="151387"/>
              <a:ext cx="1228884" cy="737330"/>
            </a:xfrm>
            <a:prstGeom prst="rect">
              <a:avLst/>
            </a:prstGeom>
          </p:spPr>
        </p:pic>
      </p:grpSp>
      <p:sp>
        <p:nvSpPr>
          <p:cNvPr id="25" name="Google Shape;386;p41">
            <a:extLst>
              <a:ext uri="{FF2B5EF4-FFF2-40B4-BE49-F238E27FC236}">
                <a16:creationId xmlns:a16="http://schemas.microsoft.com/office/drawing/2014/main" id="{3947005C-2854-4C31-B906-447D1579F94A}"/>
              </a:ext>
            </a:extLst>
          </p:cNvPr>
          <p:cNvSpPr txBox="1">
            <a:spLocks noGrp="1"/>
          </p:cNvSpPr>
          <p:nvPr>
            <p:ph type="title"/>
          </p:nvPr>
        </p:nvSpPr>
        <p:spPr>
          <a:xfrm>
            <a:off x="1567632" y="1499342"/>
            <a:ext cx="6183338" cy="572700"/>
          </a:xfrm>
          <a:prstGeom prst="rect">
            <a:avLst/>
          </a:prstGeom>
        </p:spPr>
        <p:txBody>
          <a:bodyPr spcFirstLastPara="1" wrap="square" lIns="91425" tIns="91425" rIns="91425" bIns="91425" anchor="t" anchorCtr="0">
            <a:noAutofit/>
          </a:bodyPr>
          <a:lstStyle/>
          <a:p>
            <a:pPr lvl="0"/>
            <a:r>
              <a:rPr lang="es-MX" sz="2000" dirty="0"/>
              <a:t>FUNCIONES, ATRIBUCIONES Y COMPETENCIAS</a:t>
            </a:r>
            <a:endParaRPr sz="2000" dirty="0"/>
          </a:p>
        </p:txBody>
      </p:sp>
      <p:pic>
        <p:nvPicPr>
          <p:cNvPr id="26" name="Imagen 25">
            <a:extLst>
              <a:ext uri="{FF2B5EF4-FFF2-40B4-BE49-F238E27FC236}">
                <a16:creationId xmlns:a16="http://schemas.microsoft.com/office/drawing/2014/main" id="{3CEE4B6A-1BDC-4498-B92C-54BCA657D598}"/>
              </a:ext>
            </a:extLst>
          </p:cNvPr>
          <p:cNvPicPr>
            <a:picLocks noChangeAspect="1"/>
          </p:cNvPicPr>
          <p:nvPr/>
        </p:nvPicPr>
        <p:blipFill rotWithShape="1">
          <a:blip r:embed="rId5">
            <a:clrChange>
              <a:clrFrom>
                <a:srgbClr val="FFFFFF"/>
              </a:clrFrom>
              <a:clrTo>
                <a:srgbClr val="FFFFFF">
                  <a:alpha val="0"/>
                </a:srgbClr>
              </a:clrTo>
            </a:clrChange>
          </a:blip>
          <a:srcRect l="23835" t="32115" r="22939" b="29892"/>
          <a:stretch/>
        </p:blipFill>
        <p:spPr>
          <a:xfrm>
            <a:off x="3716677" y="4185808"/>
            <a:ext cx="1535033" cy="574079"/>
          </a:xfrm>
          <a:prstGeom prst="rect">
            <a:avLst/>
          </a:prstGeom>
        </p:spPr>
      </p:pic>
      <p:grpSp>
        <p:nvGrpSpPr>
          <p:cNvPr id="16" name="Grupo 15">
            <a:extLst>
              <a:ext uri="{FF2B5EF4-FFF2-40B4-BE49-F238E27FC236}">
                <a16:creationId xmlns:a16="http://schemas.microsoft.com/office/drawing/2014/main" id="{AA0E2E8A-640A-4F23-A828-E889A0E99B93}"/>
              </a:ext>
            </a:extLst>
          </p:cNvPr>
          <p:cNvGrpSpPr/>
          <p:nvPr/>
        </p:nvGrpSpPr>
        <p:grpSpPr>
          <a:xfrm>
            <a:off x="1960632" y="2440096"/>
            <a:ext cx="903900" cy="903900"/>
            <a:chOff x="803400" y="1649136"/>
            <a:chExt cx="903900" cy="903900"/>
          </a:xfrm>
        </p:grpSpPr>
        <p:sp>
          <p:nvSpPr>
            <p:cNvPr id="17" name="Google Shape;383;p41">
              <a:extLst>
                <a:ext uri="{FF2B5EF4-FFF2-40B4-BE49-F238E27FC236}">
                  <a16:creationId xmlns:a16="http://schemas.microsoft.com/office/drawing/2014/main" id="{33E07D2D-45EF-4421-8D7E-DA5E29789084}"/>
                </a:ext>
              </a:extLst>
            </p:cNvPr>
            <p:cNvSpPr/>
            <p:nvPr/>
          </p:nvSpPr>
          <p:spPr>
            <a:xfrm>
              <a:off x="803400" y="1649136"/>
              <a:ext cx="903900" cy="903900"/>
            </a:xfrm>
            <a:prstGeom prst="rect">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Poppins"/>
                <a:ea typeface="Poppins"/>
                <a:cs typeface="Poppins"/>
                <a:sym typeface="Poppins"/>
              </a:endParaRPr>
            </a:p>
          </p:txBody>
        </p:sp>
        <p:pic>
          <p:nvPicPr>
            <p:cNvPr id="18" name="Gráfico 17" descr="Acercar">
              <a:extLst>
                <a:ext uri="{FF2B5EF4-FFF2-40B4-BE49-F238E27FC236}">
                  <a16:creationId xmlns:a16="http://schemas.microsoft.com/office/drawing/2014/main" id="{612D9599-8193-4987-93CD-D6C18E4CBAC4}"/>
                </a:ext>
              </a:extLst>
            </p:cNvPr>
            <p:cNvPicPr>
              <a:picLocks noChangeAspect="1"/>
            </p:cNvPicPr>
            <p:nvPr/>
          </p:nvPicPr>
          <p:blipFill>
            <a:blip r:embed="rId6">
              <a:extLst>
                <a:ext uri="{96DAC541-7B7A-43D3-8B79-37D633B846F1}">
                  <asvg:svgBlip xmlns:asvg="http://schemas.microsoft.com/office/drawing/2016/SVG/main" r:embed="rId7"/>
                </a:ext>
              </a:extLst>
            </a:blip>
            <a:srcRect/>
            <a:stretch/>
          </p:blipFill>
          <p:spPr>
            <a:xfrm>
              <a:off x="891769" y="1737505"/>
              <a:ext cx="727162" cy="727162"/>
            </a:xfrm>
            <a:prstGeom prst="rect">
              <a:avLst/>
            </a:prstGeom>
          </p:spPr>
        </p:pic>
      </p:grpSp>
      <p:sp>
        <p:nvSpPr>
          <p:cNvPr id="22" name="Google Shape;388;p41">
            <a:extLst>
              <a:ext uri="{FF2B5EF4-FFF2-40B4-BE49-F238E27FC236}">
                <a16:creationId xmlns:a16="http://schemas.microsoft.com/office/drawing/2014/main" id="{5A573D68-45D0-4DB9-B0ED-7362FA174922}"/>
              </a:ext>
            </a:extLst>
          </p:cNvPr>
          <p:cNvSpPr txBox="1">
            <a:spLocks/>
          </p:cNvSpPr>
          <p:nvPr/>
        </p:nvSpPr>
        <p:spPr>
          <a:xfrm>
            <a:off x="3003220" y="2528465"/>
            <a:ext cx="4344592" cy="572700"/>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L="457200" marR="0" lvl="0" indent="-304800" algn="l"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1pPr>
            <a:lvl2pPr marL="914400" marR="0" lvl="1"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2pPr>
            <a:lvl3pPr marL="1371600" marR="0" lvl="2"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3pPr>
            <a:lvl4pPr marL="1828800" marR="0" lvl="3"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4pPr>
            <a:lvl5pPr marL="2286000" marR="0" lvl="4"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5pPr>
            <a:lvl6pPr marL="2743200" marR="0" lvl="5"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6pPr>
            <a:lvl7pPr marL="3200400" marR="0" lvl="6"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7pPr>
            <a:lvl8pPr marL="3657600" marR="0" lvl="7"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8pPr>
            <a:lvl9pPr marL="4114800" marR="0" lvl="8"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9pPr>
          </a:lstStyle>
          <a:p>
            <a:pPr marL="0" indent="0" algn="just"/>
            <a:r>
              <a:rPr lang="es-MX" sz="1400" dirty="0"/>
              <a:t>d) Fiscalizar las acciones del ejecutivo parroquial de acuerdo con el COOTAD y la ley.</a:t>
            </a:r>
          </a:p>
        </p:txBody>
      </p:sp>
    </p:spTree>
    <p:extLst>
      <p:ext uri="{BB962C8B-B14F-4D97-AF65-F5344CB8AC3E}">
        <p14:creationId xmlns:p14="http://schemas.microsoft.com/office/powerpoint/2010/main" val="2310853655"/>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402"/>
        <p:cNvGrpSpPr/>
        <p:nvPr/>
      </p:nvGrpSpPr>
      <p:grpSpPr>
        <a:xfrm>
          <a:off x="0" y="0"/>
          <a:ext cx="0" cy="0"/>
          <a:chOff x="0" y="0"/>
          <a:chExt cx="0" cy="0"/>
        </a:xfrm>
      </p:grpSpPr>
      <p:sp>
        <p:nvSpPr>
          <p:cNvPr id="404" name="Google Shape;404;p42"/>
          <p:cNvSpPr txBox="1">
            <a:spLocks noGrp="1"/>
          </p:cNvSpPr>
          <p:nvPr>
            <p:ph type="subTitle" idx="4"/>
          </p:nvPr>
        </p:nvSpPr>
        <p:spPr>
          <a:xfrm>
            <a:off x="2956651" y="870627"/>
            <a:ext cx="3610334" cy="359379"/>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s-EC" sz="1600" dirty="0">
                <a:latin typeface="Poppins"/>
                <a:ea typeface="Poppins"/>
                <a:cs typeface="Poppins"/>
                <a:sym typeface="Poppins"/>
              </a:rPr>
              <a:t>SOLICITUD VALORES INVERTIDOS</a:t>
            </a:r>
            <a:endParaRPr sz="1600" dirty="0">
              <a:latin typeface="Poppins"/>
              <a:ea typeface="Poppins"/>
              <a:cs typeface="Poppins"/>
              <a:sym typeface="Poppins"/>
            </a:endParaRPr>
          </a:p>
        </p:txBody>
      </p:sp>
      <p:sp>
        <p:nvSpPr>
          <p:cNvPr id="406" name="Google Shape;406;p42"/>
          <p:cNvSpPr txBox="1">
            <a:spLocks noGrp="1"/>
          </p:cNvSpPr>
          <p:nvPr>
            <p:ph type="subTitle" idx="1"/>
          </p:nvPr>
        </p:nvSpPr>
        <p:spPr>
          <a:xfrm>
            <a:off x="2956651" y="1125061"/>
            <a:ext cx="3515586" cy="1105144"/>
          </a:xfrm>
          <a:prstGeom prst="rect">
            <a:avLst/>
          </a:prstGeom>
        </p:spPr>
        <p:txBody>
          <a:bodyPr spcFirstLastPara="1" wrap="square" lIns="91425" tIns="91425" rIns="91425" bIns="91425" anchor="t" anchorCtr="0">
            <a:noAutofit/>
          </a:bodyPr>
          <a:lstStyle/>
          <a:p>
            <a:pPr marL="0" lvl="0" indent="0" algn="just"/>
            <a:r>
              <a:rPr lang="es-MX" dirty="0">
                <a:latin typeface="+mn-lt"/>
              </a:rPr>
              <a:t>Mediante oficio vocal gadpra-aacb-2024-n0. 005-of, con fecha 8 de marzo del 2024, realizo la solicitud de </a:t>
            </a:r>
            <a:r>
              <a:rPr lang="es-MX" b="1" dirty="0">
                <a:latin typeface="+mn-lt"/>
              </a:rPr>
              <a:t>valores que se invirtieron en los proyectos y bienes adquiridos en el periodo 2023. </a:t>
            </a:r>
          </a:p>
        </p:txBody>
      </p:sp>
      <p:grpSp>
        <p:nvGrpSpPr>
          <p:cNvPr id="38" name="Grupo 37">
            <a:extLst>
              <a:ext uri="{FF2B5EF4-FFF2-40B4-BE49-F238E27FC236}">
                <a16:creationId xmlns:a16="http://schemas.microsoft.com/office/drawing/2014/main" id="{94950E0D-F45E-40BD-AB72-CDD0BBFF2858}"/>
              </a:ext>
            </a:extLst>
          </p:cNvPr>
          <p:cNvGrpSpPr/>
          <p:nvPr/>
        </p:nvGrpSpPr>
        <p:grpSpPr>
          <a:xfrm>
            <a:off x="731748" y="97842"/>
            <a:ext cx="2224903" cy="772785"/>
            <a:chOff x="360632" y="151387"/>
            <a:chExt cx="2224903" cy="772785"/>
          </a:xfrm>
        </p:grpSpPr>
        <p:sp>
          <p:nvSpPr>
            <p:cNvPr id="39" name="Google Shape;1565;p31">
              <a:extLst>
                <a:ext uri="{FF2B5EF4-FFF2-40B4-BE49-F238E27FC236}">
                  <a16:creationId xmlns:a16="http://schemas.microsoft.com/office/drawing/2014/main" id="{5F1B1BE2-ACC9-46B2-824B-40B8D34236D7}"/>
                </a:ext>
              </a:extLst>
            </p:cNvPr>
            <p:cNvSpPr txBox="1">
              <a:spLocks/>
            </p:cNvSpPr>
            <p:nvPr/>
          </p:nvSpPr>
          <p:spPr>
            <a:xfrm>
              <a:off x="1263303" y="520052"/>
              <a:ext cx="1322232" cy="404120"/>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1pPr>
              <a:lvl2pPr marR="0" lvl="1"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2pPr>
              <a:lvl3pPr marR="0" lvl="2"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3pPr>
              <a:lvl4pPr marR="0" lvl="3"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4pPr>
              <a:lvl5pPr marR="0" lvl="4"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5pPr>
              <a:lvl6pPr marR="0" lvl="5"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6pPr>
              <a:lvl7pPr marR="0" lvl="6"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7pPr>
              <a:lvl8pPr marR="0" lvl="7"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8pPr>
              <a:lvl9pPr marR="0" lvl="8"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9pPr>
            </a:lstStyle>
            <a:p>
              <a:pPr algn="ctr"/>
              <a:r>
                <a:rPr lang="es-EC" sz="1000" dirty="0">
                  <a:solidFill>
                    <a:srgbClr val="002060"/>
                  </a:solidFill>
                </a:rPr>
                <a:t>RENDICIÓN DE </a:t>
              </a:r>
            </a:p>
            <a:p>
              <a:pPr algn="ctr"/>
              <a:r>
                <a:rPr lang="es-EC" sz="1000" dirty="0">
                  <a:solidFill>
                    <a:srgbClr val="002060"/>
                  </a:solidFill>
                </a:rPr>
                <a:t>CUENTAS </a:t>
              </a:r>
              <a:r>
                <a:rPr lang="es-EC" sz="1000" b="0" dirty="0">
                  <a:solidFill>
                    <a:srgbClr val="002060"/>
                  </a:solidFill>
                </a:rPr>
                <a:t>2024</a:t>
              </a:r>
            </a:p>
          </p:txBody>
        </p:sp>
        <p:pic>
          <p:nvPicPr>
            <p:cNvPr id="40" name="Imagen 39">
              <a:extLst>
                <a:ext uri="{FF2B5EF4-FFF2-40B4-BE49-F238E27FC236}">
                  <a16:creationId xmlns:a16="http://schemas.microsoft.com/office/drawing/2014/main" id="{169D174D-56B3-46F4-8749-3BF13D91E6B9}"/>
                </a:ext>
              </a:extLst>
            </p:cNvPr>
            <p:cNvPicPr>
              <a:picLocks noChangeAspect="1"/>
            </p:cNvPicPr>
            <p:nvPr/>
          </p:nvPicPr>
          <p:blipFill>
            <a:blip r:embed="rId3"/>
            <a:stretch>
              <a:fillRect/>
            </a:stretch>
          </p:blipFill>
          <p:spPr>
            <a:xfrm>
              <a:off x="360632" y="151387"/>
              <a:ext cx="1228884" cy="737330"/>
            </a:xfrm>
            <a:prstGeom prst="rect">
              <a:avLst/>
            </a:prstGeom>
          </p:spPr>
        </p:pic>
      </p:grpSp>
      <p:pic>
        <p:nvPicPr>
          <p:cNvPr id="41" name="Imagen 40">
            <a:extLst>
              <a:ext uri="{FF2B5EF4-FFF2-40B4-BE49-F238E27FC236}">
                <a16:creationId xmlns:a16="http://schemas.microsoft.com/office/drawing/2014/main" id="{22C92986-3DAD-4E31-A615-5EC56D79E009}"/>
              </a:ext>
            </a:extLst>
          </p:cNvPr>
          <p:cNvPicPr>
            <a:picLocks noChangeAspect="1"/>
          </p:cNvPicPr>
          <p:nvPr/>
        </p:nvPicPr>
        <p:blipFill rotWithShape="1">
          <a:blip r:embed="rId4">
            <a:clrChange>
              <a:clrFrom>
                <a:srgbClr val="FFFFFF"/>
              </a:clrFrom>
              <a:clrTo>
                <a:srgbClr val="FFFFFF">
                  <a:alpha val="0"/>
                </a:srgbClr>
              </a:clrTo>
            </a:clrChange>
          </a:blip>
          <a:srcRect l="23835" t="32115" r="22939" b="29892"/>
          <a:stretch/>
        </p:blipFill>
        <p:spPr>
          <a:xfrm>
            <a:off x="5336543" y="4471407"/>
            <a:ext cx="1535033" cy="574079"/>
          </a:xfrm>
          <a:prstGeom prst="rect">
            <a:avLst/>
          </a:prstGeom>
        </p:spPr>
      </p:pic>
      <p:sp>
        <p:nvSpPr>
          <p:cNvPr id="17" name="Google Shape;388;p41">
            <a:extLst>
              <a:ext uri="{FF2B5EF4-FFF2-40B4-BE49-F238E27FC236}">
                <a16:creationId xmlns:a16="http://schemas.microsoft.com/office/drawing/2014/main" id="{0477A5D6-981A-45CC-99A4-E8125E9B46CA}"/>
              </a:ext>
            </a:extLst>
          </p:cNvPr>
          <p:cNvSpPr txBox="1">
            <a:spLocks/>
          </p:cNvSpPr>
          <p:nvPr/>
        </p:nvSpPr>
        <p:spPr>
          <a:xfrm>
            <a:off x="3406707" y="-104030"/>
            <a:ext cx="3065530" cy="572700"/>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L="457200" marR="0" lvl="0" indent="-304800" algn="l"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1pPr>
            <a:lvl2pPr marL="914400" marR="0" lvl="1"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2pPr>
            <a:lvl3pPr marL="1371600" marR="0" lvl="2"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3pPr>
            <a:lvl4pPr marL="1828800" marR="0" lvl="3"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4pPr>
            <a:lvl5pPr marL="2286000" marR="0" lvl="4"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5pPr>
            <a:lvl6pPr marL="2743200" marR="0" lvl="5"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6pPr>
            <a:lvl7pPr marL="3200400" marR="0" lvl="6"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7pPr>
            <a:lvl8pPr marL="3657600" marR="0" lvl="7"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8pPr>
            <a:lvl9pPr marL="4114800" marR="0" lvl="8"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9pPr>
          </a:lstStyle>
          <a:p>
            <a:pPr marL="0" indent="0" algn="just"/>
            <a:r>
              <a:rPr lang="es-MX" sz="900" dirty="0">
                <a:solidFill>
                  <a:schemeClr val="bg1"/>
                </a:solidFill>
                <a:effectLst>
                  <a:outerShdw blurRad="38100" dist="38100" dir="2700000" algn="tl">
                    <a:srgbClr val="000000">
                      <a:alpha val="43137"/>
                    </a:srgbClr>
                  </a:outerShdw>
                </a:effectLst>
              </a:rPr>
              <a:t>d) Fiscalizar las acciones del ejecutivo parroquial de acuerdo con el COOTAD y la ley.</a:t>
            </a:r>
          </a:p>
        </p:txBody>
      </p:sp>
      <p:pic>
        <p:nvPicPr>
          <p:cNvPr id="18" name="Imagen 17">
            <a:extLst>
              <a:ext uri="{FF2B5EF4-FFF2-40B4-BE49-F238E27FC236}">
                <a16:creationId xmlns:a16="http://schemas.microsoft.com/office/drawing/2014/main" id="{09A6CBBE-7C3C-47EF-82B1-AA2F9F01CC3B}"/>
              </a:ext>
            </a:extLst>
          </p:cNvPr>
          <p:cNvPicPr/>
          <p:nvPr/>
        </p:nvPicPr>
        <p:blipFill rotWithShape="1">
          <a:blip r:embed="rId5" cstate="print">
            <a:extLst>
              <a:ext uri="{BEBA8EAE-BF5A-486C-A8C5-ECC9F3942E4B}">
                <a14:imgProps xmlns:a14="http://schemas.microsoft.com/office/drawing/2010/main">
                  <a14:imgLayer r:embed="rId6">
                    <a14:imgEffect>
                      <a14:brightnessContrast bright="20000" contrast="20000"/>
                    </a14:imgEffect>
                  </a14:imgLayer>
                </a14:imgProps>
              </a:ext>
              <a:ext uri="{28A0092B-C50C-407E-A947-70E740481C1C}">
                <a14:useLocalDpi xmlns:a14="http://schemas.microsoft.com/office/drawing/2010/main" val="0"/>
              </a:ext>
            </a:extLst>
          </a:blip>
          <a:srcRect t="7613" r="16768"/>
          <a:stretch/>
        </p:blipFill>
        <p:spPr bwMode="auto">
          <a:xfrm rot="5400000">
            <a:off x="-311160" y="1765130"/>
            <a:ext cx="3314700" cy="2070894"/>
          </a:xfrm>
          <a:prstGeom prst="rect">
            <a:avLst/>
          </a:prstGeom>
          <a:ln>
            <a:noFill/>
          </a:ln>
          <a:effectLst>
            <a:outerShdw blurRad="292100" dist="139700" dir="2700000" algn="tl" rotWithShape="0">
              <a:srgbClr val="333333">
                <a:alpha val="65000"/>
              </a:srgbClr>
            </a:outerShdw>
          </a:effectLst>
          <a:extLst>
            <a:ext uri="{53640926-AAD7-44D8-BBD7-CCE9431645EC}">
              <a14:shadowObscured xmlns:a14="http://schemas.microsoft.com/office/drawing/2010/main"/>
            </a:ext>
          </a:extLst>
        </p:spPr>
      </p:pic>
      <p:sp>
        <p:nvSpPr>
          <p:cNvPr id="4" name="Rectángulo 3">
            <a:extLst>
              <a:ext uri="{FF2B5EF4-FFF2-40B4-BE49-F238E27FC236}">
                <a16:creationId xmlns:a16="http://schemas.microsoft.com/office/drawing/2014/main" id="{2A1E51F9-9E89-4780-8C98-92FF99283F6C}"/>
              </a:ext>
            </a:extLst>
          </p:cNvPr>
          <p:cNvSpPr/>
          <p:nvPr/>
        </p:nvSpPr>
        <p:spPr>
          <a:xfrm>
            <a:off x="2871787" y="3845996"/>
            <a:ext cx="3600450" cy="830997"/>
          </a:xfrm>
          <a:prstGeom prst="rect">
            <a:avLst/>
          </a:prstGeom>
        </p:spPr>
        <p:txBody>
          <a:bodyPr wrap="square">
            <a:spAutoFit/>
          </a:bodyPr>
          <a:lstStyle/>
          <a:p>
            <a:pPr algn="just"/>
            <a:r>
              <a:rPr lang="es-MX" sz="1200" dirty="0"/>
              <a:t>Recibiendo la respuesta mediante memorándum gadpra-mo-lagp-n0.2024-04-110, con fecha del 8 de abril del 2024, </a:t>
            </a:r>
            <a:r>
              <a:rPr lang="es-MX" sz="1200" b="1" dirty="0"/>
              <a:t>donde se me facilita toda la información de manera global</a:t>
            </a:r>
            <a:r>
              <a:rPr lang="es-MX" sz="1200" dirty="0"/>
              <a:t>.</a:t>
            </a:r>
            <a:endParaRPr lang="es-EC" sz="1200" dirty="0"/>
          </a:p>
        </p:txBody>
      </p:sp>
      <p:cxnSp>
        <p:nvCxnSpPr>
          <p:cNvPr id="6" name="Conector recto de flecha 5">
            <a:extLst>
              <a:ext uri="{FF2B5EF4-FFF2-40B4-BE49-F238E27FC236}">
                <a16:creationId xmlns:a16="http://schemas.microsoft.com/office/drawing/2014/main" id="{0C634926-1F97-4ADC-9A07-159795E6746F}"/>
              </a:ext>
            </a:extLst>
          </p:cNvPr>
          <p:cNvCxnSpPr>
            <a:cxnSpLocks/>
          </p:cNvCxnSpPr>
          <p:nvPr/>
        </p:nvCxnSpPr>
        <p:spPr>
          <a:xfrm flipH="1">
            <a:off x="2540986" y="2084461"/>
            <a:ext cx="2302479" cy="682598"/>
          </a:xfrm>
          <a:prstGeom prst="straightConnector1">
            <a:avLst/>
          </a:prstGeom>
          <a:ln>
            <a:tailEnd type="triangle"/>
          </a:ln>
        </p:spPr>
        <p:style>
          <a:lnRef idx="2">
            <a:schemeClr val="accent2"/>
          </a:lnRef>
          <a:fillRef idx="0">
            <a:schemeClr val="accent2"/>
          </a:fillRef>
          <a:effectRef idx="1">
            <a:schemeClr val="accent2"/>
          </a:effectRef>
          <a:fontRef idx="minor">
            <a:schemeClr val="tx1"/>
          </a:fontRef>
        </p:style>
      </p:cxnSp>
      <p:pic>
        <p:nvPicPr>
          <p:cNvPr id="26" name="Imagen 25">
            <a:extLst>
              <a:ext uri="{FF2B5EF4-FFF2-40B4-BE49-F238E27FC236}">
                <a16:creationId xmlns:a16="http://schemas.microsoft.com/office/drawing/2014/main" id="{92A7263B-B88E-4685-8384-FA1F3B887EB0}"/>
              </a:ext>
            </a:extLst>
          </p:cNvPr>
          <p:cNvPicPr/>
          <p:nvPr/>
        </p:nvPicPr>
        <p:blipFill rotWithShape="1">
          <a:blip r:embed="rId7" cstate="print">
            <a:extLst>
              <a:ext uri="{BEBA8EAE-BF5A-486C-A8C5-ECC9F3942E4B}">
                <a14:imgProps xmlns:a14="http://schemas.microsoft.com/office/drawing/2010/main">
                  <a14:imgLayer r:embed="rId8">
                    <a14:imgEffect>
                      <a14:brightnessContrast bright="20000"/>
                    </a14:imgEffect>
                  </a14:imgLayer>
                </a14:imgProps>
              </a:ext>
              <a:ext uri="{28A0092B-C50C-407E-A947-70E740481C1C}">
                <a14:useLocalDpi xmlns:a14="http://schemas.microsoft.com/office/drawing/2010/main" val="0"/>
              </a:ext>
            </a:extLst>
          </a:blip>
          <a:srcRect r="15887"/>
          <a:stretch>
            <a:fillRect/>
          </a:stretch>
        </p:blipFill>
        <p:spPr bwMode="auto">
          <a:xfrm rot="5400000">
            <a:off x="6099654" y="1588236"/>
            <a:ext cx="3389630" cy="2268220"/>
          </a:xfrm>
          <a:prstGeom prst="rect">
            <a:avLst/>
          </a:prstGeom>
          <a:ln>
            <a:noFill/>
          </a:ln>
          <a:effectLst>
            <a:outerShdw blurRad="292100" dist="139700" dir="2700000" algn="tl" rotWithShape="0">
              <a:srgbClr val="333333">
                <a:alpha val="65000"/>
              </a:srgbClr>
            </a:outerShdw>
          </a:effectLst>
          <a:extLst>
            <a:ext uri="{53640926-AAD7-44D8-BBD7-CCE9431645EC}">
              <a14:shadowObscured xmlns:a14="http://schemas.microsoft.com/office/drawing/2010/main"/>
            </a:ext>
          </a:extLst>
        </p:spPr>
      </p:pic>
      <p:cxnSp>
        <p:nvCxnSpPr>
          <p:cNvPr id="27" name="Conector recto de flecha 26">
            <a:extLst>
              <a:ext uri="{FF2B5EF4-FFF2-40B4-BE49-F238E27FC236}">
                <a16:creationId xmlns:a16="http://schemas.microsoft.com/office/drawing/2014/main" id="{6E4C4DF5-9B87-4A0B-82E3-6EEB6C2FAAD6}"/>
              </a:ext>
            </a:extLst>
          </p:cNvPr>
          <p:cNvCxnSpPr>
            <a:cxnSpLocks/>
            <a:stCxn id="4" idx="0"/>
          </p:cNvCxnSpPr>
          <p:nvPr/>
        </p:nvCxnSpPr>
        <p:spPr>
          <a:xfrm flipV="1">
            <a:off x="4672012" y="2671764"/>
            <a:ext cx="1894973" cy="1174232"/>
          </a:xfrm>
          <a:prstGeom prst="straightConnector1">
            <a:avLst/>
          </a:prstGeom>
          <a:ln>
            <a:solidFill>
              <a:srgbClr val="FF0000"/>
            </a:solidFill>
            <a:tailEnd type="triangle"/>
          </a:ln>
        </p:spPr>
        <p:style>
          <a:lnRef idx="2">
            <a:schemeClr val="accent2"/>
          </a:lnRef>
          <a:fillRef idx="0">
            <a:schemeClr val="accent2"/>
          </a:fillRef>
          <a:effectRef idx="1">
            <a:schemeClr val="accent2"/>
          </a:effectRef>
          <a:fontRef idx="minor">
            <a:schemeClr val="tx1"/>
          </a:fontRef>
        </p:style>
      </p:cxnSp>
    </p:spTree>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402"/>
        <p:cNvGrpSpPr/>
        <p:nvPr/>
      </p:nvGrpSpPr>
      <p:grpSpPr>
        <a:xfrm>
          <a:off x="0" y="0"/>
          <a:ext cx="0" cy="0"/>
          <a:chOff x="0" y="0"/>
          <a:chExt cx="0" cy="0"/>
        </a:xfrm>
      </p:grpSpPr>
      <p:sp>
        <p:nvSpPr>
          <p:cNvPr id="404" name="Google Shape;404;p42"/>
          <p:cNvSpPr txBox="1">
            <a:spLocks noGrp="1"/>
          </p:cNvSpPr>
          <p:nvPr>
            <p:ph type="subTitle" idx="4"/>
          </p:nvPr>
        </p:nvSpPr>
        <p:spPr>
          <a:xfrm>
            <a:off x="2956651" y="870627"/>
            <a:ext cx="3610334" cy="359379"/>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s-EC" sz="1600" dirty="0">
                <a:latin typeface="Poppins"/>
                <a:ea typeface="Poppins"/>
                <a:cs typeface="Poppins"/>
                <a:sym typeface="Poppins"/>
              </a:rPr>
              <a:t>SOLICITUD VALORES INVERTIDOS</a:t>
            </a:r>
            <a:endParaRPr sz="1600" dirty="0">
              <a:latin typeface="Poppins"/>
              <a:ea typeface="Poppins"/>
              <a:cs typeface="Poppins"/>
              <a:sym typeface="Poppins"/>
            </a:endParaRPr>
          </a:p>
        </p:txBody>
      </p:sp>
      <p:sp>
        <p:nvSpPr>
          <p:cNvPr id="406" name="Google Shape;406;p42"/>
          <p:cNvSpPr txBox="1">
            <a:spLocks noGrp="1"/>
          </p:cNvSpPr>
          <p:nvPr>
            <p:ph type="subTitle" idx="1"/>
          </p:nvPr>
        </p:nvSpPr>
        <p:spPr>
          <a:xfrm>
            <a:off x="2956651" y="1125061"/>
            <a:ext cx="3515586" cy="1105144"/>
          </a:xfrm>
          <a:prstGeom prst="rect">
            <a:avLst/>
          </a:prstGeom>
        </p:spPr>
        <p:txBody>
          <a:bodyPr spcFirstLastPara="1" wrap="square" lIns="91425" tIns="91425" rIns="91425" bIns="91425" anchor="t" anchorCtr="0">
            <a:noAutofit/>
          </a:bodyPr>
          <a:lstStyle/>
          <a:p>
            <a:pPr marL="0" lvl="0" indent="0" algn="just"/>
            <a:r>
              <a:rPr lang="es-MX" dirty="0">
                <a:latin typeface="+mn-lt"/>
              </a:rPr>
              <a:t>Mediante oficio vocalgadpra-aacb-2024-n0. 010-of, con fecha 6 de junio del 2024, se realiza la </a:t>
            </a:r>
            <a:r>
              <a:rPr lang="es-MX" b="1" dirty="0">
                <a:latin typeface="+mn-lt"/>
              </a:rPr>
              <a:t>solicitud de valores que se invirtieron en el proyecto denominado y ejecutado “feria de creatividad y sabores de Anconcito”</a:t>
            </a:r>
          </a:p>
        </p:txBody>
      </p:sp>
      <p:grpSp>
        <p:nvGrpSpPr>
          <p:cNvPr id="38" name="Grupo 37">
            <a:extLst>
              <a:ext uri="{FF2B5EF4-FFF2-40B4-BE49-F238E27FC236}">
                <a16:creationId xmlns:a16="http://schemas.microsoft.com/office/drawing/2014/main" id="{94950E0D-F45E-40BD-AB72-CDD0BBFF2858}"/>
              </a:ext>
            </a:extLst>
          </p:cNvPr>
          <p:cNvGrpSpPr/>
          <p:nvPr/>
        </p:nvGrpSpPr>
        <p:grpSpPr>
          <a:xfrm>
            <a:off x="731748" y="97842"/>
            <a:ext cx="2224903" cy="772785"/>
            <a:chOff x="360632" y="151387"/>
            <a:chExt cx="2224903" cy="772785"/>
          </a:xfrm>
        </p:grpSpPr>
        <p:sp>
          <p:nvSpPr>
            <p:cNvPr id="39" name="Google Shape;1565;p31">
              <a:extLst>
                <a:ext uri="{FF2B5EF4-FFF2-40B4-BE49-F238E27FC236}">
                  <a16:creationId xmlns:a16="http://schemas.microsoft.com/office/drawing/2014/main" id="{5F1B1BE2-ACC9-46B2-824B-40B8D34236D7}"/>
                </a:ext>
              </a:extLst>
            </p:cNvPr>
            <p:cNvSpPr txBox="1">
              <a:spLocks/>
            </p:cNvSpPr>
            <p:nvPr/>
          </p:nvSpPr>
          <p:spPr>
            <a:xfrm>
              <a:off x="1263303" y="520052"/>
              <a:ext cx="1322232" cy="404120"/>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1pPr>
              <a:lvl2pPr marR="0" lvl="1"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2pPr>
              <a:lvl3pPr marR="0" lvl="2"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3pPr>
              <a:lvl4pPr marR="0" lvl="3"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4pPr>
              <a:lvl5pPr marR="0" lvl="4"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5pPr>
              <a:lvl6pPr marR="0" lvl="5"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6pPr>
              <a:lvl7pPr marR="0" lvl="6"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7pPr>
              <a:lvl8pPr marR="0" lvl="7"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8pPr>
              <a:lvl9pPr marR="0" lvl="8"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9pPr>
            </a:lstStyle>
            <a:p>
              <a:pPr algn="ctr"/>
              <a:r>
                <a:rPr lang="es-EC" sz="1000" dirty="0">
                  <a:solidFill>
                    <a:srgbClr val="002060"/>
                  </a:solidFill>
                </a:rPr>
                <a:t>RENDICIÓN DE </a:t>
              </a:r>
            </a:p>
            <a:p>
              <a:pPr algn="ctr"/>
              <a:r>
                <a:rPr lang="es-EC" sz="1000" dirty="0">
                  <a:solidFill>
                    <a:srgbClr val="002060"/>
                  </a:solidFill>
                </a:rPr>
                <a:t>CUENTAS </a:t>
              </a:r>
              <a:r>
                <a:rPr lang="es-EC" sz="1000" b="0" dirty="0">
                  <a:solidFill>
                    <a:srgbClr val="002060"/>
                  </a:solidFill>
                </a:rPr>
                <a:t>2024</a:t>
              </a:r>
            </a:p>
          </p:txBody>
        </p:sp>
        <p:pic>
          <p:nvPicPr>
            <p:cNvPr id="40" name="Imagen 39">
              <a:extLst>
                <a:ext uri="{FF2B5EF4-FFF2-40B4-BE49-F238E27FC236}">
                  <a16:creationId xmlns:a16="http://schemas.microsoft.com/office/drawing/2014/main" id="{169D174D-56B3-46F4-8749-3BF13D91E6B9}"/>
                </a:ext>
              </a:extLst>
            </p:cNvPr>
            <p:cNvPicPr>
              <a:picLocks noChangeAspect="1"/>
            </p:cNvPicPr>
            <p:nvPr/>
          </p:nvPicPr>
          <p:blipFill>
            <a:blip r:embed="rId3"/>
            <a:stretch>
              <a:fillRect/>
            </a:stretch>
          </p:blipFill>
          <p:spPr>
            <a:xfrm>
              <a:off x="360632" y="151387"/>
              <a:ext cx="1228884" cy="737330"/>
            </a:xfrm>
            <a:prstGeom prst="rect">
              <a:avLst/>
            </a:prstGeom>
          </p:spPr>
        </p:pic>
      </p:grpSp>
      <p:pic>
        <p:nvPicPr>
          <p:cNvPr id="41" name="Imagen 40">
            <a:extLst>
              <a:ext uri="{FF2B5EF4-FFF2-40B4-BE49-F238E27FC236}">
                <a16:creationId xmlns:a16="http://schemas.microsoft.com/office/drawing/2014/main" id="{22C92986-3DAD-4E31-A615-5EC56D79E009}"/>
              </a:ext>
            </a:extLst>
          </p:cNvPr>
          <p:cNvPicPr>
            <a:picLocks noChangeAspect="1"/>
          </p:cNvPicPr>
          <p:nvPr/>
        </p:nvPicPr>
        <p:blipFill rotWithShape="1">
          <a:blip r:embed="rId4">
            <a:clrChange>
              <a:clrFrom>
                <a:srgbClr val="FFFFFF"/>
              </a:clrFrom>
              <a:clrTo>
                <a:srgbClr val="FFFFFF">
                  <a:alpha val="0"/>
                </a:srgbClr>
              </a:clrTo>
            </a:clrChange>
          </a:blip>
          <a:srcRect l="23835" t="32115" r="22939" b="29892"/>
          <a:stretch/>
        </p:blipFill>
        <p:spPr>
          <a:xfrm>
            <a:off x="5336543" y="4471407"/>
            <a:ext cx="1535033" cy="574079"/>
          </a:xfrm>
          <a:prstGeom prst="rect">
            <a:avLst/>
          </a:prstGeom>
        </p:spPr>
      </p:pic>
      <p:sp>
        <p:nvSpPr>
          <p:cNvPr id="17" name="Google Shape;388;p41">
            <a:extLst>
              <a:ext uri="{FF2B5EF4-FFF2-40B4-BE49-F238E27FC236}">
                <a16:creationId xmlns:a16="http://schemas.microsoft.com/office/drawing/2014/main" id="{0477A5D6-981A-45CC-99A4-E8125E9B46CA}"/>
              </a:ext>
            </a:extLst>
          </p:cNvPr>
          <p:cNvSpPr txBox="1">
            <a:spLocks/>
          </p:cNvSpPr>
          <p:nvPr/>
        </p:nvSpPr>
        <p:spPr>
          <a:xfrm>
            <a:off x="3406707" y="-104030"/>
            <a:ext cx="3065530" cy="572700"/>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L="457200" marR="0" lvl="0" indent="-304800" algn="l"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1pPr>
            <a:lvl2pPr marL="914400" marR="0" lvl="1"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2pPr>
            <a:lvl3pPr marL="1371600" marR="0" lvl="2"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3pPr>
            <a:lvl4pPr marL="1828800" marR="0" lvl="3"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4pPr>
            <a:lvl5pPr marL="2286000" marR="0" lvl="4"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5pPr>
            <a:lvl6pPr marL="2743200" marR="0" lvl="5"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6pPr>
            <a:lvl7pPr marL="3200400" marR="0" lvl="6"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7pPr>
            <a:lvl8pPr marL="3657600" marR="0" lvl="7"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8pPr>
            <a:lvl9pPr marL="4114800" marR="0" lvl="8"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9pPr>
          </a:lstStyle>
          <a:p>
            <a:pPr marL="0" indent="0" algn="just"/>
            <a:r>
              <a:rPr lang="es-MX" sz="900" dirty="0">
                <a:solidFill>
                  <a:schemeClr val="bg1"/>
                </a:solidFill>
                <a:effectLst>
                  <a:outerShdw blurRad="38100" dist="38100" dir="2700000" algn="tl">
                    <a:srgbClr val="000000">
                      <a:alpha val="43137"/>
                    </a:srgbClr>
                  </a:outerShdw>
                </a:effectLst>
              </a:rPr>
              <a:t>d) Fiscalizar las acciones del ejecutivo parroquial de acuerdo con el COOTAD y la ley.</a:t>
            </a:r>
          </a:p>
        </p:txBody>
      </p:sp>
      <p:sp>
        <p:nvSpPr>
          <p:cNvPr id="4" name="Rectángulo 3">
            <a:extLst>
              <a:ext uri="{FF2B5EF4-FFF2-40B4-BE49-F238E27FC236}">
                <a16:creationId xmlns:a16="http://schemas.microsoft.com/office/drawing/2014/main" id="{2A1E51F9-9E89-4780-8C98-92FF99283F6C}"/>
              </a:ext>
            </a:extLst>
          </p:cNvPr>
          <p:cNvSpPr/>
          <p:nvPr/>
        </p:nvSpPr>
        <p:spPr>
          <a:xfrm>
            <a:off x="2871787" y="3845996"/>
            <a:ext cx="3600450" cy="830997"/>
          </a:xfrm>
          <a:prstGeom prst="rect">
            <a:avLst/>
          </a:prstGeom>
        </p:spPr>
        <p:txBody>
          <a:bodyPr wrap="square">
            <a:spAutoFit/>
          </a:bodyPr>
          <a:lstStyle/>
          <a:p>
            <a:pPr algn="just"/>
            <a:r>
              <a:rPr lang="es-MX" sz="1200" dirty="0"/>
              <a:t>Recibiendo la respuesta mediante memorándum gadpra-mo-lagp-n0.2024-06-235, con fecha del 12 de junio del 2024, </a:t>
            </a:r>
            <a:r>
              <a:rPr lang="es-MX" sz="1200" b="1" dirty="0"/>
              <a:t>donde se me facilita toda la información.</a:t>
            </a:r>
            <a:endParaRPr lang="es-EC" sz="1200" b="1" dirty="0"/>
          </a:p>
        </p:txBody>
      </p:sp>
      <p:cxnSp>
        <p:nvCxnSpPr>
          <p:cNvPr id="6" name="Conector recto de flecha 5">
            <a:extLst>
              <a:ext uri="{FF2B5EF4-FFF2-40B4-BE49-F238E27FC236}">
                <a16:creationId xmlns:a16="http://schemas.microsoft.com/office/drawing/2014/main" id="{0C634926-1F97-4ADC-9A07-159795E6746F}"/>
              </a:ext>
            </a:extLst>
          </p:cNvPr>
          <p:cNvCxnSpPr>
            <a:cxnSpLocks/>
            <a:stCxn id="406" idx="2"/>
          </p:cNvCxnSpPr>
          <p:nvPr/>
        </p:nvCxnSpPr>
        <p:spPr>
          <a:xfrm flipH="1">
            <a:off x="2685172" y="2230205"/>
            <a:ext cx="2029272" cy="615592"/>
          </a:xfrm>
          <a:prstGeom prst="straightConnector1">
            <a:avLst/>
          </a:prstGeom>
          <a:ln>
            <a:tailEnd type="triangle"/>
          </a:ln>
        </p:spPr>
        <p:style>
          <a:lnRef idx="2">
            <a:schemeClr val="accent2"/>
          </a:lnRef>
          <a:fillRef idx="0">
            <a:schemeClr val="accent2"/>
          </a:fillRef>
          <a:effectRef idx="1">
            <a:schemeClr val="accent2"/>
          </a:effectRef>
          <a:fontRef idx="minor">
            <a:schemeClr val="tx1"/>
          </a:fontRef>
        </p:style>
      </p:cxnSp>
      <p:cxnSp>
        <p:nvCxnSpPr>
          <p:cNvPr id="27" name="Conector recto de flecha 26">
            <a:extLst>
              <a:ext uri="{FF2B5EF4-FFF2-40B4-BE49-F238E27FC236}">
                <a16:creationId xmlns:a16="http://schemas.microsoft.com/office/drawing/2014/main" id="{6E4C4DF5-9B87-4A0B-82E3-6EEB6C2FAAD6}"/>
              </a:ext>
            </a:extLst>
          </p:cNvPr>
          <p:cNvCxnSpPr>
            <a:cxnSpLocks/>
            <a:stCxn id="4" idx="0"/>
          </p:cNvCxnSpPr>
          <p:nvPr/>
        </p:nvCxnSpPr>
        <p:spPr>
          <a:xfrm flipV="1">
            <a:off x="4672012" y="2671764"/>
            <a:ext cx="1894973" cy="1174232"/>
          </a:xfrm>
          <a:prstGeom prst="straightConnector1">
            <a:avLst/>
          </a:prstGeom>
          <a:ln>
            <a:solidFill>
              <a:srgbClr val="FF0000"/>
            </a:solidFill>
            <a:tailEnd type="triangle"/>
          </a:ln>
        </p:spPr>
        <p:style>
          <a:lnRef idx="2">
            <a:schemeClr val="accent2"/>
          </a:lnRef>
          <a:fillRef idx="0">
            <a:schemeClr val="accent2"/>
          </a:fillRef>
          <a:effectRef idx="1">
            <a:schemeClr val="accent2"/>
          </a:effectRef>
          <a:fontRef idx="minor">
            <a:schemeClr val="tx1"/>
          </a:fontRef>
        </p:style>
      </p:cxnSp>
      <p:pic>
        <p:nvPicPr>
          <p:cNvPr id="15" name="Imagen 14">
            <a:extLst>
              <a:ext uri="{FF2B5EF4-FFF2-40B4-BE49-F238E27FC236}">
                <a16:creationId xmlns:a16="http://schemas.microsoft.com/office/drawing/2014/main" id="{5F844579-E113-41CF-B9BC-C867F03B1E85}"/>
              </a:ext>
            </a:extLst>
          </p:cNvPr>
          <p:cNvPicPr/>
          <p:nvPr/>
        </p:nvPicPr>
        <p:blipFill rotWithShape="1">
          <a:blip r:embed="rId5" cstate="print">
            <a:extLst>
              <a:ext uri="{BEBA8EAE-BF5A-486C-A8C5-ECC9F3942E4B}">
                <a14:imgProps xmlns:a14="http://schemas.microsoft.com/office/drawing/2010/main">
                  <a14:imgLayer r:embed="rId6">
                    <a14:imgEffect>
                      <a14:brightnessContrast bright="20000"/>
                    </a14:imgEffect>
                  </a14:imgLayer>
                </a14:imgProps>
              </a:ext>
              <a:ext uri="{28A0092B-C50C-407E-A947-70E740481C1C}">
                <a14:useLocalDpi xmlns:a14="http://schemas.microsoft.com/office/drawing/2010/main" val="0"/>
              </a:ext>
            </a:extLst>
          </a:blip>
          <a:srcRect l="2677" t="7323" r="23097" b="8611"/>
          <a:stretch/>
        </p:blipFill>
        <p:spPr bwMode="auto">
          <a:xfrm rot="5400000">
            <a:off x="-237110" y="1800536"/>
            <a:ext cx="3314515" cy="2173455"/>
          </a:xfrm>
          <a:prstGeom prst="rect">
            <a:avLst/>
          </a:prstGeom>
          <a:ln>
            <a:noFill/>
          </a:ln>
          <a:effectLst>
            <a:outerShdw blurRad="292100" dist="139700" dir="2700000" algn="tl" rotWithShape="0">
              <a:srgbClr val="333333">
                <a:alpha val="65000"/>
              </a:srgbClr>
            </a:outerShdw>
          </a:effectLst>
          <a:extLst>
            <a:ext uri="{53640926-AAD7-44D8-BBD7-CCE9431645EC}">
              <a14:shadowObscured xmlns:a14="http://schemas.microsoft.com/office/drawing/2010/main"/>
            </a:ext>
          </a:extLst>
        </p:spPr>
      </p:pic>
      <p:pic>
        <p:nvPicPr>
          <p:cNvPr id="16" name="Imagen 15">
            <a:extLst>
              <a:ext uri="{FF2B5EF4-FFF2-40B4-BE49-F238E27FC236}">
                <a16:creationId xmlns:a16="http://schemas.microsoft.com/office/drawing/2014/main" id="{721AA566-7388-4903-8C7F-EDB4C596F23B}"/>
              </a:ext>
            </a:extLst>
          </p:cNvPr>
          <p:cNvPicPr/>
          <p:nvPr/>
        </p:nvPicPr>
        <p:blipFill rotWithShape="1">
          <a:blip r:embed="rId7" cstate="print">
            <a:extLst>
              <a:ext uri="{BEBA8EAE-BF5A-486C-A8C5-ECC9F3942E4B}">
                <a14:imgProps xmlns:a14="http://schemas.microsoft.com/office/drawing/2010/main">
                  <a14:imgLayer r:embed="rId8">
                    <a14:imgEffect>
                      <a14:brightnessContrast bright="20000"/>
                    </a14:imgEffect>
                  </a14:imgLayer>
                </a14:imgProps>
              </a:ext>
              <a:ext uri="{28A0092B-C50C-407E-A947-70E740481C1C}">
                <a14:useLocalDpi xmlns:a14="http://schemas.microsoft.com/office/drawing/2010/main" val="0"/>
              </a:ext>
            </a:extLst>
          </a:blip>
          <a:srcRect r="16445"/>
          <a:stretch>
            <a:fillRect/>
          </a:stretch>
        </p:blipFill>
        <p:spPr bwMode="auto">
          <a:xfrm rot="5400000">
            <a:off x="6058082" y="1507650"/>
            <a:ext cx="3472773" cy="2328227"/>
          </a:xfrm>
          <a:prstGeom prst="rect">
            <a:avLst/>
          </a:prstGeom>
          <a:ln>
            <a:noFill/>
          </a:ln>
          <a:effectLst>
            <a:outerShdw blurRad="292100" dist="139700" dir="2700000" algn="tl" rotWithShape="0">
              <a:srgbClr val="333333">
                <a:alpha val="65000"/>
              </a:srgbClr>
            </a:outerShdw>
          </a:effectLst>
          <a:extLst>
            <a:ext uri="{53640926-AAD7-44D8-BBD7-CCE9431645EC}">
              <a14:shadowObscured xmlns:a14="http://schemas.microsoft.com/office/drawing/2010/main"/>
            </a:ext>
          </a:extLst>
        </p:spPr>
      </p:pic>
    </p:spTree>
    <p:extLst>
      <p:ext uri="{BB962C8B-B14F-4D97-AF65-F5344CB8AC3E}">
        <p14:creationId xmlns:p14="http://schemas.microsoft.com/office/powerpoint/2010/main" val="266241828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Shape 402"/>
        <p:cNvGrpSpPr/>
        <p:nvPr/>
      </p:nvGrpSpPr>
      <p:grpSpPr>
        <a:xfrm>
          <a:off x="0" y="0"/>
          <a:ext cx="0" cy="0"/>
          <a:chOff x="0" y="0"/>
          <a:chExt cx="0" cy="0"/>
        </a:xfrm>
      </p:grpSpPr>
      <p:sp>
        <p:nvSpPr>
          <p:cNvPr id="406" name="Google Shape;406;p42"/>
          <p:cNvSpPr txBox="1">
            <a:spLocks noGrp="1"/>
          </p:cNvSpPr>
          <p:nvPr>
            <p:ph type="subTitle" idx="1"/>
          </p:nvPr>
        </p:nvSpPr>
        <p:spPr>
          <a:xfrm>
            <a:off x="278606" y="3648545"/>
            <a:ext cx="3741699" cy="1285319"/>
          </a:xfrm>
          <a:prstGeom prst="rect">
            <a:avLst/>
          </a:prstGeom>
        </p:spPr>
        <p:txBody>
          <a:bodyPr spcFirstLastPara="1" wrap="square" lIns="91425" tIns="91425" rIns="91425" bIns="91425" anchor="t" anchorCtr="0">
            <a:noAutofit/>
          </a:bodyPr>
          <a:lstStyle/>
          <a:p>
            <a:pPr marL="0" lvl="0" indent="0" algn="just"/>
            <a:r>
              <a:rPr lang="es-MX" sz="1100" dirty="0"/>
              <a:t>Mediante oficio vocal gadpra-aacb-2024-n0. 018-of con fecha 2 de septiembre del 2024, se realiza la solicitud de valores que se invirtieron en el proyecto denominado y ejecutado </a:t>
            </a:r>
            <a:r>
              <a:rPr lang="es-MX" sz="1100" b="1" dirty="0"/>
              <a:t>“adquisición de insumos y equipos para el control de maleza y plagas de la parroquia Anconcito en áreas verdes y espacios públicos”.</a:t>
            </a:r>
          </a:p>
        </p:txBody>
      </p:sp>
      <p:grpSp>
        <p:nvGrpSpPr>
          <p:cNvPr id="38" name="Grupo 37">
            <a:extLst>
              <a:ext uri="{FF2B5EF4-FFF2-40B4-BE49-F238E27FC236}">
                <a16:creationId xmlns:a16="http://schemas.microsoft.com/office/drawing/2014/main" id="{94950E0D-F45E-40BD-AB72-CDD0BBFF2858}"/>
              </a:ext>
            </a:extLst>
          </p:cNvPr>
          <p:cNvGrpSpPr/>
          <p:nvPr/>
        </p:nvGrpSpPr>
        <p:grpSpPr>
          <a:xfrm>
            <a:off x="731748" y="97842"/>
            <a:ext cx="2224903" cy="772785"/>
            <a:chOff x="360632" y="151387"/>
            <a:chExt cx="2224903" cy="772785"/>
          </a:xfrm>
        </p:grpSpPr>
        <p:sp>
          <p:nvSpPr>
            <p:cNvPr id="39" name="Google Shape;1565;p31">
              <a:extLst>
                <a:ext uri="{FF2B5EF4-FFF2-40B4-BE49-F238E27FC236}">
                  <a16:creationId xmlns:a16="http://schemas.microsoft.com/office/drawing/2014/main" id="{5F1B1BE2-ACC9-46B2-824B-40B8D34236D7}"/>
                </a:ext>
              </a:extLst>
            </p:cNvPr>
            <p:cNvSpPr txBox="1">
              <a:spLocks/>
            </p:cNvSpPr>
            <p:nvPr/>
          </p:nvSpPr>
          <p:spPr>
            <a:xfrm>
              <a:off x="1263303" y="520052"/>
              <a:ext cx="1322232" cy="404120"/>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1pPr>
              <a:lvl2pPr marR="0" lvl="1"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2pPr>
              <a:lvl3pPr marR="0" lvl="2"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3pPr>
              <a:lvl4pPr marR="0" lvl="3"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4pPr>
              <a:lvl5pPr marR="0" lvl="4"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5pPr>
              <a:lvl6pPr marR="0" lvl="5"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6pPr>
              <a:lvl7pPr marR="0" lvl="6"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7pPr>
              <a:lvl8pPr marR="0" lvl="7"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8pPr>
              <a:lvl9pPr marR="0" lvl="8"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9pPr>
            </a:lstStyle>
            <a:p>
              <a:pPr algn="ctr"/>
              <a:r>
                <a:rPr lang="es-EC" sz="1000" dirty="0">
                  <a:solidFill>
                    <a:srgbClr val="002060"/>
                  </a:solidFill>
                </a:rPr>
                <a:t>RENDICIÓN DE </a:t>
              </a:r>
            </a:p>
            <a:p>
              <a:pPr algn="ctr"/>
              <a:r>
                <a:rPr lang="es-EC" sz="1000" dirty="0">
                  <a:solidFill>
                    <a:srgbClr val="002060"/>
                  </a:solidFill>
                </a:rPr>
                <a:t>CUENTAS </a:t>
              </a:r>
              <a:r>
                <a:rPr lang="es-EC" sz="1000" b="0" dirty="0">
                  <a:solidFill>
                    <a:srgbClr val="002060"/>
                  </a:solidFill>
                </a:rPr>
                <a:t>2024</a:t>
              </a:r>
            </a:p>
          </p:txBody>
        </p:sp>
        <p:pic>
          <p:nvPicPr>
            <p:cNvPr id="40" name="Imagen 39">
              <a:extLst>
                <a:ext uri="{FF2B5EF4-FFF2-40B4-BE49-F238E27FC236}">
                  <a16:creationId xmlns:a16="http://schemas.microsoft.com/office/drawing/2014/main" id="{169D174D-56B3-46F4-8749-3BF13D91E6B9}"/>
                </a:ext>
              </a:extLst>
            </p:cNvPr>
            <p:cNvPicPr>
              <a:picLocks noChangeAspect="1"/>
            </p:cNvPicPr>
            <p:nvPr/>
          </p:nvPicPr>
          <p:blipFill>
            <a:blip r:embed="rId3"/>
            <a:stretch>
              <a:fillRect/>
            </a:stretch>
          </p:blipFill>
          <p:spPr>
            <a:xfrm>
              <a:off x="360632" y="151387"/>
              <a:ext cx="1228884" cy="737330"/>
            </a:xfrm>
            <a:prstGeom prst="rect">
              <a:avLst/>
            </a:prstGeom>
          </p:spPr>
        </p:pic>
      </p:grpSp>
      <p:pic>
        <p:nvPicPr>
          <p:cNvPr id="41" name="Imagen 40">
            <a:extLst>
              <a:ext uri="{FF2B5EF4-FFF2-40B4-BE49-F238E27FC236}">
                <a16:creationId xmlns:a16="http://schemas.microsoft.com/office/drawing/2014/main" id="{22C92986-3DAD-4E31-A615-5EC56D79E009}"/>
              </a:ext>
            </a:extLst>
          </p:cNvPr>
          <p:cNvPicPr>
            <a:picLocks noChangeAspect="1"/>
          </p:cNvPicPr>
          <p:nvPr/>
        </p:nvPicPr>
        <p:blipFill rotWithShape="1">
          <a:blip r:embed="rId4">
            <a:clrChange>
              <a:clrFrom>
                <a:srgbClr val="FFFFFF"/>
              </a:clrFrom>
              <a:clrTo>
                <a:srgbClr val="FFFFFF">
                  <a:alpha val="0"/>
                </a:srgbClr>
              </a:clrTo>
            </a:clrChange>
          </a:blip>
          <a:srcRect l="23835" t="32115" r="22939" b="29892"/>
          <a:stretch/>
        </p:blipFill>
        <p:spPr>
          <a:xfrm>
            <a:off x="4074458" y="4257095"/>
            <a:ext cx="1535033" cy="574079"/>
          </a:xfrm>
          <a:prstGeom prst="rect">
            <a:avLst/>
          </a:prstGeom>
        </p:spPr>
      </p:pic>
      <p:pic>
        <p:nvPicPr>
          <p:cNvPr id="52" name="Imagen 51">
            <a:extLst>
              <a:ext uri="{FF2B5EF4-FFF2-40B4-BE49-F238E27FC236}">
                <a16:creationId xmlns:a16="http://schemas.microsoft.com/office/drawing/2014/main" id="{E0D5F986-504A-454F-977C-0D7D34D4D573}"/>
              </a:ext>
            </a:extLst>
          </p:cNvPr>
          <p:cNvPicPr/>
          <p:nvPr/>
        </p:nvPicPr>
        <p:blipFill rotWithShape="1">
          <a:blip r:embed="rId5" cstate="print">
            <a:extLst>
              <a:ext uri="{BEBA8EAE-BF5A-486C-A8C5-ECC9F3942E4B}">
                <a14:imgProps xmlns:a14="http://schemas.microsoft.com/office/drawing/2010/main">
                  <a14:imgLayer r:embed="rId6">
                    <a14:imgEffect>
                      <a14:brightnessContrast bright="20000"/>
                    </a14:imgEffect>
                  </a14:imgLayer>
                </a14:imgProps>
              </a:ext>
              <a:ext uri="{28A0092B-C50C-407E-A947-70E740481C1C}">
                <a14:useLocalDpi xmlns:a14="http://schemas.microsoft.com/office/drawing/2010/main" val="0"/>
              </a:ext>
            </a:extLst>
          </a:blip>
          <a:srcRect r="17668"/>
          <a:stretch>
            <a:fillRect/>
          </a:stretch>
        </p:blipFill>
        <p:spPr bwMode="auto">
          <a:xfrm rot="5400000">
            <a:off x="1425991" y="1358042"/>
            <a:ext cx="2616079" cy="1823107"/>
          </a:xfrm>
          <a:prstGeom prst="rect">
            <a:avLst/>
          </a:prstGeom>
          <a:ln>
            <a:noFill/>
          </a:ln>
          <a:effectLst>
            <a:outerShdw blurRad="292100" dist="139700" dir="2700000" algn="tl" rotWithShape="0">
              <a:srgbClr val="333333">
                <a:alpha val="65000"/>
              </a:srgbClr>
            </a:outerShdw>
          </a:effectLst>
          <a:extLst>
            <a:ext uri="{53640926-AAD7-44D8-BBD7-CCE9431645EC}">
              <a14:shadowObscured xmlns:a14="http://schemas.microsoft.com/office/drawing/2010/main"/>
            </a:ext>
          </a:extLst>
        </p:spPr>
      </p:pic>
      <p:sp>
        <p:nvSpPr>
          <p:cNvPr id="55" name="Google Shape;388;p41">
            <a:extLst>
              <a:ext uri="{FF2B5EF4-FFF2-40B4-BE49-F238E27FC236}">
                <a16:creationId xmlns:a16="http://schemas.microsoft.com/office/drawing/2014/main" id="{74B9ABAF-ABBB-4193-9639-1EDD50E953D3}"/>
              </a:ext>
            </a:extLst>
          </p:cNvPr>
          <p:cNvSpPr txBox="1">
            <a:spLocks/>
          </p:cNvSpPr>
          <p:nvPr/>
        </p:nvSpPr>
        <p:spPr>
          <a:xfrm>
            <a:off x="3406707" y="-104030"/>
            <a:ext cx="3065530" cy="572700"/>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L="457200" marR="0" lvl="0" indent="-304800" algn="l"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1pPr>
            <a:lvl2pPr marL="914400" marR="0" lvl="1"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2pPr>
            <a:lvl3pPr marL="1371600" marR="0" lvl="2"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3pPr>
            <a:lvl4pPr marL="1828800" marR="0" lvl="3"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4pPr>
            <a:lvl5pPr marL="2286000" marR="0" lvl="4"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5pPr>
            <a:lvl6pPr marL="2743200" marR="0" lvl="5"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6pPr>
            <a:lvl7pPr marL="3200400" marR="0" lvl="6"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7pPr>
            <a:lvl8pPr marL="3657600" marR="0" lvl="7"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8pPr>
            <a:lvl9pPr marL="4114800" marR="0" lvl="8"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9pPr>
          </a:lstStyle>
          <a:p>
            <a:pPr marL="0" indent="0" algn="just"/>
            <a:r>
              <a:rPr lang="es-MX" sz="900" dirty="0">
                <a:solidFill>
                  <a:schemeClr val="bg1"/>
                </a:solidFill>
                <a:effectLst>
                  <a:outerShdw blurRad="38100" dist="38100" dir="2700000" algn="tl">
                    <a:srgbClr val="000000">
                      <a:alpha val="43137"/>
                    </a:srgbClr>
                  </a:outerShdw>
                </a:effectLst>
              </a:rPr>
              <a:t>d) Fiscalizar las acciones del ejecutivo parroquial de acuerdo con el COOTAD y la ley.</a:t>
            </a:r>
          </a:p>
        </p:txBody>
      </p:sp>
      <p:pic>
        <p:nvPicPr>
          <p:cNvPr id="56" name="Imagen 55">
            <a:extLst>
              <a:ext uri="{FF2B5EF4-FFF2-40B4-BE49-F238E27FC236}">
                <a16:creationId xmlns:a16="http://schemas.microsoft.com/office/drawing/2014/main" id="{B87FDAE8-3EFA-4C14-8B79-CA414257FEE2}"/>
              </a:ext>
            </a:extLst>
          </p:cNvPr>
          <p:cNvPicPr/>
          <p:nvPr/>
        </p:nvPicPr>
        <p:blipFill rotWithShape="1">
          <a:blip r:embed="rId7" cstate="print">
            <a:extLst>
              <a:ext uri="{BEBA8EAE-BF5A-486C-A8C5-ECC9F3942E4B}">
                <a14:imgProps xmlns:a14="http://schemas.microsoft.com/office/drawing/2010/main">
                  <a14:imgLayer r:embed="rId8">
                    <a14:imgEffect>
                      <a14:brightnessContrast bright="20000"/>
                    </a14:imgEffect>
                  </a14:imgLayer>
                </a14:imgProps>
              </a:ext>
              <a:ext uri="{28A0092B-C50C-407E-A947-70E740481C1C}">
                <a14:useLocalDpi xmlns:a14="http://schemas.microsoft.com/office/drawing/2010/main" val="0"/>
              </a:ext>
            </a:extLst>
          </a:blip>
          <a:srcRect r="13964"/>
          <a:stretch>
            <a:fillRect/>
          </a:stretch>
        </p:blipFill>
        <p:spPr bwMode="auto">
          <a:xfrm rot="5400000">
            <a:off x="5568584" y="1333605"/>
            <a:ext cx="2860675" cy="1871980"/>
          </a:xfrm>
          <a:prstGeom prst="rect">
            <a:avLst/>
          </a:prstGeom>
          <a:ln>
            <a:noFill/>
          </a:ln>
          <a:effectLst>
            <a:outerShdw blurRad="292100" dist="139700" dir="2700000" algn="tl" rotWithShape="0">
              <a:srgbClr val="333333">
                <a:alpha val="65000"/>
              </a:srgbClr>
            </a:outerShdw>
          </a:effectLst>
          <a:extLst>
            <a:ext uri="{53640926-AAD7-44D8-BBD7-CCE9431645EC}">
              <a14:shadowObscured xmlns:a14="http://schemas.microsoft.com/office/drawing/2010/main"/>
            </a:ext>
          </a:extLst>
        </p:spPr>
      </p:pic>
      <p:sp>
        <p:nvSpPr>
          <p:cNvPr id="58" name="Google Shape;406;p42">
            <a:extLst>
              <a:ext uri="{FF2B5EF4-FFF2-40B4-BE49-F238E27FC236}">
                <a16:creationId xmlns:a16="http://schemas.microsoft.com/office/drawing/2014/main" id="{42DFF749-AEEA-43E3-8579-5290B42689EE}"/>
              </a:ext>
            </a:extLst>
          </p:cNvPr>
          <p:cNvSpPr txBox="1">
            <a:spLocks/>
          </p:cNvSpPr>
          <p:nvPr/>
        </p:nvSpPr>
        <p:spPr>
          <a:xfrm>
            <a:off x="5609491" y="3731303"/>
            <a:ext cx="3099180" cy="1036146"/>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04800" algn="l"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1pPr>
            <a:lvl2pPr marL="914400" marR="0" lvl="1"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2pPr>
            <a:lvl3pPr marL="1371600" marR="0" lvl="2"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3pPr>
            <a:lvl4pPr marL="1828800" marR="0" lvl="3"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4pPr>
            <a:lvl5pPr marL="2286000" marR="0" lvl="4"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5pPr>
            <a:lvl6pPr marL="2743200" marR="0" lvl="5"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6pPr>
            <a:lvl7pPr marL="3200400" marR="0" lvl="6"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7pPr>
            <a:lvl8pPr marL="3657600" marR="0" lvl="7"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8pPr>
            <a:lvl9pPr marL="4114800" marR="0" lvl="8"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9pPr>
          </a:lstStyle>
          <a:p>
            <a:pPr marL="0" indent="0" algn="just"/>
            <a:r>
              <a:rPr lang="es-MX" sz="1100" dirty="0"/>
              <a:t>Recibiendo la respuesta mediante memorándum gadpra-mo-lagp-n0.2024-09-429 con fecha del 04 de septiembre del 2024 </a:t>
            </a:r>
            <a:r>
              <a:rPr lang="es-MX" sz="1100" b="1" dirty="0"/>
              <a:t>donde se me facilita toda la información.</a:t>
            </a:r>
          </a:p>
        </p:txBody>
      </p:sp>
      <p:sp>
        <p:nvSpPr>
          <p:cNvPr id="59" name="Google Shape;404;p42">
            <a:extLst>
              <a:ext uri="{FF2B5EF4-FFF2-40B4-BE49-F238E27FC236}">
                <a16:creationId xmlns:a16="http://schemas.microsoft.com/office/drawing/2014/main" id="{73F7AF93-F334-4CAA-B179-39D3A1981324}"/>
              </a:ext>
            </a:extLst>
          </p:cNvPr>
          <p:cNvSpPr txBox="1">
            <a:spLocks/>
          </p:cNvSpPr>
          <p:nvPr/>
        </p:nvSpPr>
        <p:spPr>
          <a:xfrm>
            <a:off x="412969" y="3162782"/>
            <a:ext cx="1922530" cy="359379"/>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L="457200" marR="0" lvl="0" indent="-304800" algn="l" rtl="0">
              <a:lnSpc>
                <a:spcPct val="100000"/>
              </a:lnSpc>
              <a:spcBef>
                <a:spcPts val="0"/>
              </a:spcBef>
              <a:spcAft>
                <a:spcPts val="0"/>
              </a:spcAft>
              <a:buClr>
                <a:schemeClr val="dk1"/>
              </a:buClr>
              <a:buSzPts val="2400"/>
              <a:buFont typeface="Poppins"/>
              <a:buNone/>
              <a:defRPr sz="1800" b="1" i="0" u="none" strike="noStrike" cap="none">
                <a:solidFill>
                  <a:schemeClr val="dk1"/>
                </a:solidFill>
                <a:latin typeface="Poppins"/>
                <a:ea typeface="Poppins"/>
                <a:cs typeface="Poppins"/>
                <a:sym typeface="Poppins"/>
              </a:defRPr>
            </a:lvl1pPr>
            <a:lvl2pPr marL="914400" marR="0" lvl="1" indent="-304800" algn="ctr" rtl="0">
              <a:lnSpc>
                <a:spcPct val="100000"/>
              </a:lnSpc>
              <a:spcBef>
                <a:spcPts val="0"/>
              </a:spcBef>
              <a:spcAft>
                <a:spcPts val="0"/>
              </a:spcAft>
              <a:buClr>
                <a:schemeClr val="dk1"/>
              </a:buClr>
              <a:buSzPts val="2400"/>
              <a:buFont typeface="Poppins"/>
              <a:buNone/>
              <a:defRPr sz="2400" b="1" i="0" u="none" strike="noStrike" cap="none">
                <a:solidFill>
                  <a:schemeClr val="dk1"/>
                </a:solidFill>
                <a:latin typeface="Poppins"/>
                <a:ea typeface="Poppins"/>
                <a:cs typeface="Poppins"/>
                <a:sym typeface="Poppins"/>
              </a:defRPr>
            </a:lvl2pPr>
            <a:lvl3pPr marL="1371600" marR="0" lvl="2" indent="-304800" algn="ctr" rtl="0">
              <a:lnSpc>
                <a:spcPct val="100000"/>
              </a:lnSpc>
              <a:spcBef>
                <a:spcPts val="0"/>
              </a:spcBef>
              <a:spcAft>
                <a:spcPts val="0"/>
              </a:spcAft>
              <a:buClr>
                <a:schemeClr val="dk1"/>
              </a:buClr>
              <a:buSzPts val="2400"/>
              <a:buFont typeface="Poppins"/>
              <a:buNone/>
              <a:defRPr sz="2400" b="1" i="0" u="none" strike="noStrike" cap="none">
                <a:solidFill>
                  <a:schemeClr val="dk1"/>
                </a:solidFill>
                <a:latin typeface="Poppins"/>
                <a:ea typeface="Poppins"/>
                <a:cs typeface="Poppins"/>
                <a:sym typeface="Poppins"/>
              </a:defRPr>
            </a:lvl3pPr>
            <a:lvl4pPr marL="1828800" marR="0" lvl="3" indent="-304800" algn="ctr" rtl="0">
              <a:lnSpc>
                <a:spcPct val="100000"/>
              </a:lnSpc>
              <a:spcBef>
                <a:spcPts val="0"/>
              </a:spcBef>
              <a:spcAft>
                <a:spcPts val="0"/>
              </a:spcAft>
              <a:buClr>
                <a:schemeClr val="dk1"/>
              </a:buClr>
              <a:buSzPts val="2400"/>
              <a:buFont typeface="Poppins"/>
              <a:buNone/>
              <a:defRPr sz="2400" b="1" i="0" u="none" strike="noStrike" cap="none">
                <a:solidFill>
                  <a:schemeClr val="dk1"/>
                </a:solidFill>
                <a:latin typeface="Poppins"/>
                <a:ea typeface="Poppins"/>
                <a:cs typeface="Poppins"/>
                <a:sym typeface="Poppins"/>
              </a:defRPr>
            </a:lvl4pPr>
            <a:lvl5pPr marL="2286000" marR="0" lvl="4" indent="-304800" algn="ctr" rtl="0">
              <a:lnSpc>
                <a:spcPct val="100000"/>
              </a:lnSpc>
              <a:spcBef>
                <a:spcPts val="0"/>
              </a:spcBef>
              <a:spcAft>
                <a:spcPts val="0"/>
              </a:spcAft>
              <a:buClr>
                <a:schemeClr val="dk1"/>
              </a:buClr>
              <a:buSzPts val="2400"/>
              <a:buFont typeface="Poppins"/>
              <a:buNone/>
              <a:defRPr sz="2400" b="1" i="0" u="none" strike="noStrike" cap="none">
                <a:solidFill>
                  <a:schemeClr val="dk1"/>
                </a:solidFill>
                <a:latin typeface="Poppins"/>
                <a:ea typeface="Poppins"/>
                <a:cs typeface="Poppins"/>
                <a:sym typeface="Poppins"/>
              </a:defRPr>
            </a:lvl5pPr>
            <a:lvl6pPr marL="2743200" marR="0" lvl="5" indent="-304800" algn="ctr" rtl="0">
              <a:lnSpc>
                <a:spcPct val="100000"/>
              </a:lnSpc>
              <a:spcBef>
                <a:spcPts val="0"/>
              </a:spcBef>
              <a:spcAft>
                <a:spcPts val="0"/>
              </a:spcAft>
              <a:buClr>
                <a:schemeClr val="dk1"/>
              </a:buClr>
              <a:buSzPts val="2400"/>
              <a:buFont typeface="Poppins"/>
              <a:buNone/>
              <a:defRPr sz="2400" b="1" i="0" u="none" strike="noStrike" cap="none">
                <a:solidFill>
                  <a:schemeClr val="dk1"/>
                </a:solidFill>
                <a:latin typeface="Poppins"/>
                <a:ea typeface="Poppins"/>
                <a:cs typeface="Poppins"/>
                <a:sym typeface="Poppins"/>
              </a:defRPr>
            </a:lvl6pPr>
            <a:lvl7pPr marL="3200400" marR="0" lvl="6" indent="-304800" algn="ctr" rtl="0">
              <a:lnSpc>
                <a:spcPct val="100000"/>
              </a:lnSpc>
              <a:spcBef>
                <a:spcPts val="0"/>
              </a:spcBef>
              <a:spcAft>
                <a:spcPts val="0"/>
              </a:spcAft>
              <a:buClr>
                <a:schemeClr val="dk1"/>
              </a:buClr>
              <a:buSzPts val="2400"/>
              <a:buFont typeface="Poppins"/>
              <a:buNone/>
              <a:defRPr sz="2400" b="1" i="0" u="none" strike="noStrike" cap="none">
                <a:solidFill>
                  <a:schemeClr val="dk1"/>
                </a:solidFill>
                <a:latin typeface="Poppins"/>
                <a:ea typeface="Poppins"/>
                <a:cs typeface="Poppins"/>
                <a:sym typeface="Poppins"/>
              </a:defRPr>
            </a:lvl7pPr>
            <a:lvl8pPr marL="3657600" marR="0" lvl="7" indent="-304800" algn="ctr" rtl="0">
              <a:lnSpc>
                <a:spcPct val="100000"/>
              </a:lnSpc>
              <a:spcBef>
                <a:spcPts val="0"/>
              </a:spcBef>
              <a:spcAft>
                <a:spcPts val="0"/>
              </a:spcAft>
              <a:buClr>
                <a:schemeClr val="dk1"/>
              </a:buClr>
              <a:buSzPts val="2400"/>
              <a:buFont typeface="Poppins"/>
              <a:buNone/>
              <a:defRPr sz="2400" b="1" i="0" u="none" strike="noStrike" cap="none">
                <a:solidFill>
                  <a:schemeClr val="dk1"/>
                </a:solidFill>
                <a:latin typeface="Poppins"/>
                <a:ea typeface="Poppins"/>
                <a:cs typeface="Poppins"/>
                <a:sym typeface="Poppins"/>
              </a:defRPr>
            </a:lvl8pPr>
            <a:lvl9pPr marL="4114800" marR="0" lvl="8" indent="-304800" algn="ctr" rtl="0">
              <a:lnSpc>
                <a:spcPct val="100000"/>
              </a:lnSpc>
              <a:spcBef>
                <a:spcPts val="0"/>
              </a:spcBef>
              <a:spcAft>
                <a:spcPts val="0"/>
              </a:spcAft>
              <a:buClr>
                <a:schemeClr val="dk1"/>
              </a:buClr>
              <a:buSzPts val="2400"/>
              <a:buFont typeface="Poppins"/>
              <a:buNone/>
              <a:defRPr sz="2400" b="1" i="0" u="none" strike="noStrike" cap="none">
                <a:solidFill>
                  <a:schemeClr val="dk1"/>
                </a:solidFill>
                <a:latin typeface="Poppins"/>
                <a:ea typeface="Poppins"/>
                <a:cs typeface="Poppins"/>
                <a:sym typeface="Poppins"/>
              </a:defRPr>
            </a:lvl9pPr>
          </a:lstStyle>
          <a:p>
            <a:pPr marL="0" indent="0"/>
            <a:r>
              <a:rPr lang="es-EC" sz="1600" dirty="0"/>
              <a:t>SOLICITUD VALORES INVERTIDOS</a:t>
            </a:r>
          </a:p>
        </p:txBody>
      </p:sp>
    </p:spTree>
    <p:extLst>
      <p:ext uri="{BB962C8B-B14F-4D97-AF65-F5344CB8AC3E}">
        <p14:creationId xmlns:p14="http://schemas.microsoft.com/office/powerpoint/2010/main" val="789782969"/>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Shape 402"/>
        <p:cNvGrpSpPr/>
        <p:nvPr/>
      </p:nvGrpSpPr>
      <p:grpSpPr>
        <a:xfrm>
          <a:off x="0" y="0"/>
          <a:ext cx="0" cy="0"/>
          <a:chOff x="0" y="0"/>
          <a:chExt cx="0" cy="0"/>
        </a:xfrm>
      </p:grpSpPr>
      <p:sp>
        <p:nvSpPr>
          <p:cNvPr id="406" name="Google Shape;406;p42"/>
          <p:cNvSpPr txBox="1">
            <a:spLocks noGrp="1"/>
          </p:cNvSpPr>
          <p:nvPr>
            <p:ph type="subTitle" idx="1"/>
          </p:nvPr>
        </p:nvSpPr>
        <p:spPr>
          <a:xfrm>
            <a:off x="270599" y="3798083"/>
            <a:ext cx="3741699" cy="1285319"/>
          </a:xfrm>
          <a:prstGeom prst="rect">
            <a:avLst/>
          </a:prstGeom>
        </p:spPr>
        <p:txBody>
          <a:bodyPr spcFirstLastPara="1" wrap="square" lIns="91425" tIns="91425" rIns="91425" bIns="91425" anchor="t" anchorCtr="0">
            <a:noAutofit/>
          </a:bodyPr>
          <a:lstStyle/>
          <a:p>
            <a:pPr marL="0" lvl="0" indent="0" algn="just"/>
            <a:r>
              <a:rPr lang="es-MX" sz="1100" dirty="0"/>
              <a:t>Mediante oficio vocalgadpra-aacb-2024-n0. 022-of, con fecha 1 de octubre del 2024, se realiza la solicitud de valores que se invirtieron en el proyecto denominado y ejecutado </a:t>
            </a:r>
            <a:r>
              <a:rPr lang="es-MX" sz="1100" b="1" dirty="0"/>
              <a:t>“Segundo festival mes de arte y cultura Anconcito tierra de arte y tradiciones”.</a:t>
            </a:r>
          </a:p>
        </p:txBody>
      </p:sp>
      <p:grpSp>
        <p:nvGrpSpPr>
          <p:cNvPr id="38" name="Grupo 37">
            <a:extLst>
              <a:ext uri="{FF2B5EF4-FFF2-40B4-BE49-F238E27FC236}">
                <a16:creationId xmlns:a16="http://schemas.microsoft.com/office/drawing/2014/main" id="{94950E0D-F45E-40BD-AB72-CDD0BBFF2858}"/>
              </a:ext>
            </a:extLst>
          </p:cNvPr>
          <p:cNvGrpSpPr/>
          <p:nvPr/>
        </p:nvGrpSpPr>
        <p:grpSpPr>
          <a:xfrm>
            <a:off x="731748" y="97842"/>
            <a:ext cx="2224903" cy="772785"/>
            <a:chOff x="360632" y="151387"/>
            <a:chExt cx="2224903" cy="772785"/>
          </a:xfrm>
        </p:grpSpPr>
        <p:sp>
          <p:nvSpPr>
            <p:cNvPr id="39" name="Google Shape;1565;p31">
              <a:extLst>
                <a:ext uri="{FF2B5EF4-FFF2-40B4-BE49-F238E27FC236}">
                  <a16:creationId xmlns:a16="http://schemas.microsoft.com/office/drawing/2014/main" id="{5F1B1BE2-ACC9-46B2-824B-40B8D34236D7}"/>
                </a:ext>
              </a:extLst>
            </p:cNvPr>
            <p:cNvSpPr txBox="1">
              <a:spLocks/>
            </p:cNvSpPr>
            <p:nvPr/>
          </p:nvSpPr>
          <p:spPr>
            <a:xfrm>
              <a:off x="1263303" y="520052"/>
              <a:ext cx="1322232" cy="404120"/>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1pPr>
              <a:lvl2pPr marR="0" lvl="1"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2pPr>
              <a:lvl3pPr marR="0" lvl="2"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3pPr>
              <a:lvl4pPr marR="0" lvl="3"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4pPr>
              <a:lvl5pPr marR="0" lvl="4"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5pPr>
              <a:lvl6pPr marR="0" lvl="5"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6pPr>
              <a:lvl7pPr marR="0" lvl="6"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7pPr>
              <a:lvl8pPr marR="0" lvl="7"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8pPr>
              <a:lvl9pPr marR="0" lvl="8"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9pPr>
            </a:lstStyle>
            <a:p>
              <a:pPr algn="ctr"/>
              <a:r>
                <a:rPr lang="es-EC" sz="1000" dirty="0">
                  <a:solidFill>
                    <a:srgbClr val="002060"/>
                  </a:solidFill>
                </a:rPr>
                <a:t>RENDICIÓN DE </a:t>
              </a:r>
            </a:p>
            <a:p>
              <a:pPr algn="ctr"/>
              <a:r>
                <a:rPr lang="es-EC" sz="1000" dirty="0">
                  <a:solidFill>
                    <a:srgbClr val="002060"/>
                  </a:solidFill>
                </a:rPr>
                <a:t>CUENTAS </a:t>
              </a:r>
              <a:r>
                <a:rPr lang="es-EC" sz="1000" b="0" dirty="0">
                  <a:solidFill>
                    <a:srgbClr val="002060"/>
                  </a:solidFill>
                </a:rPr>
                <a:t>2024</a:t>
              </a:r>
            </a:p>
          </p:txBody>
        </p:sp>
        <p:pic>
          <p:nvPicPr>
            <p:cNvPr id="40" name="Imagen 39">
              <a:extLst>
                <a:ext uri="{FF2B5EF4-FFF2-40B4-BE49-F238E27FC236}">
                  <a16:creationId xmlns:a16="http://schemas.microsoft.com/office/drawing/2014/main" id="{169D174D-56B3-46F4-8749-3BF13D91E6B9}"/>
                </a:ext>
              </a:extLst>
            </p:cNvPr>
            <p:cNvPicPr>
              <a:picLocks noChangeAspect="1"/>
            </p:cNvPicPr>
            <p:nvPr/>
          </p:nvPicPr>
          <p:blipFill>
            <a:blip r:embed="rId3"/>
            <a:stretch>
              <a:fillRect/>
            </a:stretch>
          </p:blipFill>
          <p:spPr>
            <a:xfrm>
              <a:off x="360632" y="151387"/>
              <a:ext cx="1228884" cy="737330"/>
            </a:xfrm>
            <a:prstGeom prst="rect">
              <a:avLst/>
            </a:prstGeom>
          </p:spPr>
        </p:pic>
      </p:grpSp>
      <p:pic>
        <p:nvPicPr>
          <p:cNvPr id="41" name="Imagen 40">
            <a:extLst>
              <a:ext uri="{FF2B5EF4-FFF2-40B4-BE49-F238E27FC236}">
                <a16:creationId xmlns:a16="http://schemas.microsoft.com/office/drawing/2014/main" id="{22C92986-3DAD-4E31-A615-5EC56D79E009}"/>
              </a:ext>
            </a:extLst>
          </p:cNvPr>
          <p:cNvPicPr>
            <a:picLocks noChangeAspect="1"/>
          </p:cNvPicPr>
          <p:nvPr/>
        </p:nvPicPr>
        <p:blipFill rotWithShape="1">
          <a:blip r:embed="rId4">
            <a:clrChange>
              <a:clrFrom>
                <a:srgbClr val="FFFFFF"/>
              </a:clrFrom>
              <a:clrTo>
                <a:srgbClr val="FFFFFF">
                  <a:alpha val="0"/>
                </a:srgbClr>
              </a:clrTo>
            </a:clrChange>
          </a:blip>
          <a:srcRect l="23835" t="32115" r="22939" b="29892"/>
          <a:stretch/>
        </p:blipFill>
        <p:spPr>
          <a:xfrm>
            <a:off x="4074457" y="4100479"/>
            <a:ext cx="1535033" cy="680526"/>
          </a:xfrm>
          <a:prstGeom prst="rect">
            <a:avLst/>
          </a:prstGeom>
        </p:spPr>
      </p:pic>
      <p:sp>
        <p:nvSpPr>
          <p:cNvPr id="55" name="Google Shape;388;p41">
            <a:extLst>
              <a:ext uri="{FF2B5EF4-FFF2-40B4-BE49-F238E27FC236}">
                <a16:creationId xmlns:a16="http://schemas.microsoft.com/office/drawing/2014/main" id="{74B9ABAF-ABBB-4193-9639-1EDD50E953D3}"/>
              </a:ext>
            </a:extLst>
          </p:cNvPr>
          <p:cNvSpPr txBox="1">
            <a:spLocks/>
          </p:cNvSpPr>
          <p:nvPr/>
        </p:nvSpPr>
        <p:spPr>
          <a:xfrm>
            <a:off x="3406707" y="-104030"/>
            <a:ext cx="3065530" cy="572700"/>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L="457200" marR="0" lvl="0" indent="-304800" algn="l"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1pPr>
            <a:lvl2pPr marL="914400" marR="0" lvl="1"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2pPr>
            <a:lvl3pPr marL="1371600" marR="0" lvl="2"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3pPr>
            <a:lvl4pPr marL="1828800" marR="0" lvl="3"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4pPr>
            <a:lvl5pPr marL="2286000" marR="0" lvl="4"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5pPr>
            <a:lvl6pPr marL="2743200" marR="0" lvl="5"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6pPr>
            <a:lvl7pPr marL="3200400" marR="0" lvl="6"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7pPr>
            <a:lvl8pPr marL="3657600" marR="0" lvl="7"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8pPr>
            <a:lvl9pPr marL="4114800" marR="0" lvl="8"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9pPr>
          </a:lstStyle>
          <a:p>
            <a:pPr marL="0" indent="0" algn="just"/>
            <a:r>
              <a:rPr lang="es-MX" sz="900" dirty="0">
                <a:solidFill>
                  <a:schemeClr val="bg1"/>
                </a:solidFill>
                <a:effectLst>
                  <a:outerShdw blurRad="38100" dist="38100" dir="2700000" algn="tl">
                    <a:srgbClr val="000000">
                      <a:alpha val="43137"/>
                    </a:srgbClr>
                  </a:outerShdw>
                </a:effectLst>
              </a:rPr>
              <a:t>d) Fiscalizar las acciones del ejecutivo parroquial de acuerdo con el COOTAD y la ley.</a:t>
            </a:r>
          </a:p>
        </p:txBody>
      </p:sp>
      <p:sp>
        <p:nvSpPr>
          <p:cNvPr id="58" name="Google Shape;406;p42">
            <a:extLst>
              <a:ext uri="{FF2B5EF4-FFF2-40B4-BE49-F238E27FC236}">
                <a16:creationId xmlns:a16="http://schemas.microsoft.com/office/drawing/2014/main" id="{42DFF749-AEEA-43E3-8579-5290B42689EE}"/>
              </a:ext>
            </a:extLst>
          </p:cNvPr>
          <p:cNvSpPr txBox="1">
            <a:spLocks/>
          </p:cNvSpPr>
          <p:nvPr/>
        </p:nvSpPr>
        <p:spPr>
          <a:xfrm>
            <a:off x="5609490" y="3798083"/>
            <a:ext cx="3099180" cy="1036146"/>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04800" algn="l"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1pPr>
            <a:lvl2pPr marL="914400" marR="0" lvl="1"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2pPr>
            <a:lvl3pPr marL="1371600" marR="0" lvl="2"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3pPr>
            <a:lvl4pPr marL="1828800" marR="0" lvl="3"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4pPr>
            <a:lvl5pPr marL="2286000" marR="0" lvl="4"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5pPr>
            <a:lvl6pPr marL="2743200" marR="0" lvl="5"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6pPr>
            <a:lvl7pPr marL="3200400" marR="0" lvl="6"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7pPr>
            <a:lvl8pPr marL="3657600" marR="0" lvl="7"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8pPr>
            <a:lvl9pPr marL="4114800" marR="0" lvl="8"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9pPr>
          </a:lstStyle>
          <a:p>
            <a:pPr marL="0" indent="0" algn="just"/>
            <a:r>
              <a:rPr lang="es-MX" sz="1100" dirty="0"/>
              <a:t>Recibiendo la respuesta mediante memorándum gadpra-mo-lagp-n0.2024-10-482, con fecha del 02 de octubre del 2024, </a:t>
            </a:r>
            <a:r>
              <a:rPr lang="es-MX" sz="1100" b="1" dirty="0"/>
              <a:t>donde se me facilita toda la información.</a:t>
            </a:r>
          </a:p>
        </p:txBody>
      </p:sp>
      <p:sp>
        <p:nvSpPr>
          <p:cNvPr id="59" name="Google Shape;404;p42">
            <a:extLst>
              <a:ext uri="{FF2B5EF4-FFF2-40B4-BE49-F238E27FC236}">
                <a16:creationId xmlns:a16="http://schemas.microsoft.com/office/drawing/2014/main" id="{73F7AF93-F334-4CAA-B179-39D3A1981324}"/>
              </a:ext>
            </a:extLst>
          </p:cNvPr>
          <p:cNvSpPr txBox="1">
            <a:spLocks/>
          </p:cNvSpPr>
          <p:nvPr/>
        </p:nvSpPr>
        <p:spPr>
          <a:xfrm>
            <a:off x="2445442" y="3438704"/>
            <a:ext cx="1922530" cy="359379"/>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L="457200" marR="0" lvl="0" indent="-304800" algn="l" rtl="0">
              <a:lnSpc>
                <a:spcPct val="100000"/>
              </a:lnSpc>
              <a:spcBef>
                <a:spcPts val="0"/>
              </a:spcBef>
              <a:spcAft>
                <a:spcPts val="0"/>
              </a:spcAft>
              <a:buClr>
                <a:schemeClr val="dk1"/>
              </a:buClr>
              <a:buSzPts val="2400"/>
              <a:buFont typeface="Poppins"/>
              <a:buNone/>
              <a:defRPr sz="1800" b="1" i="0" u="none" strike="noStrike" cap="none">
                <a:solidFill>
                  <a:schemeClr val="dk1"/>
                </a:solidFill>
                <a:latin typeface="Poppins"/>
                <a:ea typeface="Poppins"/>
                <a:cs typeface="Poppins"/>
                <a:sym typeface="Poppins"/>
              </a:defRPr>
            </a:lvl1pPr>
            <a:lvl2pPr marL="914400" marR="0" lvl="1" indent="-304800" algn="ctr" rtl="0">
              <a:lnSpc>
                <a:spcPct val="100000"/>
              </a:lnSpc>
              <a:spcBef>
                <a:spcPts val="0"/>
              </a:spcBef>
              <a:spcAft>
                <a:spcPts val="0"/>
              </a:spcAft>
              <a:buClr>
                <a:schemeClr val="dk1"/>
              </a:buClr>
              <a:buSzPts val="2400"/>
              <a:buFont typeface="Poppins"/>
              <a:buNone/>
              <a:defRPr sz="2400" b="1" i="0" u="none" strike="noStrike" cap="none">
                <a:solidFill>
                  <a:schemeClr val="dk1"/>
                </a:solidFill>
                <a:latin typeface="Poppins"/>
                <a:ea typeface="Poppins"/>
                <a:cs typeface="Poppins"/>
                <a:sym typeface="Poppins"/>
              </a:defRPr>
            </a:lvl2pPr>
            <a:lvl3pPr marL="1371600" marR="0" lvl="2" indent="-304800" algn="ctr" rtl="0">
              <a:lnSpc>
                <a:spcPct val="100000"/>
              </a:lnSpc>
              <a:spcBef>
                <a:spcPts val="0"/>
              </a:spcBef>
              <a:spcAft>
                <a:spcPts val="0"/>
              </a:spcAft>
              <a:buClr>
                <a:schemeClr val="dk1"/>
              </a:buClr>
              <a:buSzPts val="2400"/>
              <a:buFont typeface="Poppins"/>
              <a:buNone/>
              <a:defRPr sz="2400" b="1" i="0" u="none" strike="noStrike" cap="none">
                <a:solidFill>
                  <a:schemeClr val="dk1"/>
                </a:solidFill>
                <a:latin typeface="Poppins"/>
                <a:ea typeface="Poppins"/>
                <a:cs typeface="Poppins"/>
                <a:sym typeface="Poppins"/>
              </a:defRPr>
            </a:lvl3pPr>
            <a:lvl4pPr marL="1828800" marR="0" lvl="3" indent="-304800" algn="ctr" rtl="0">
              <a:lnSpc>
                <a:spcPct val="100000"/>
              </a:lnSpc>
              <a:spcBef>
                <a:spcPts val="0"/>
              </a:spcBef>
              <a:spcAft>
                <a:spcPts val="0"/>
              </a:spcAft>
              <a:buClr>
                <a:schemeClr val="dk1"/>
              </a:buClr>
              <a:buSzPts val="2400"/>
              <a:buFont typeface="Poppins"/>
              <a:buNone/>
              <a:defRPr sz="2400" b="1" i="0" u="none" strike="noStrike" cap="none">
                <a:solidFill>
                  <a:schemeClr val="dk1"/>
                </a:solidFill>
                <a:latin typeface="Poppins"/>
                <a:ea typeface="Poppins"/>
                <a:cs typeface="Poppins"/>
                <a:sym typeface="Poppins"/>
              </a:defRPr>
            </a:lvl4pPr>
            <a:lvl5pPr marL="2286000" marR="0" lvl="4" indent="-304800" algn="ctr" rtl="0">
              <a:lnSpc>
                <a:spcPct val="100000"/>
              </a:lnSpc>
              <a:spcBef>
                <a:spcPts val="0"/>
              </a:spcBef>
              <a:spcAft>
                <a:spcPts val="0"/>
              </a:spcAft>
              <a:buClr>
                <a:schemeClr val="dk1"/>
              </a:buClr>
              <a:buSzPts val="2400"/>
              <a:buFont typeface="Poppins"/>
              <a:buNone/>
              <a:defRPr sz="2400" b="1" i="0" u="none" strike="noStrike" cap="none">
                <a:solidFill>
                  <a:schemeClr val="dk1"/>
                </a:solidFill>
                <a:latin typeface="Poppins"/>
                <a:ea typeface="Poppins"/>
                <a:cs typeface="Poppins"/>
                <a:sym typeface="Poppins"/>
              </a:defRPr>
            </a:lvl5pPr>
            <a:lvl6pPr marL="2743200" marR="0" lvl="5" indent="-304800" algn="ctr" rtl="0">
              <a:lnSpc>
                <a:spcPct val="100000"/>
              </a:lnSpc>
              <a:spcBef>
                <a:spcPts val="0"/>
              </a:spcBef>
              <a:spcAft>
                <a:spcPts val="0"/>
              </a:spcAft>
              <a:buClr>
                <a:schemeClr val="dk1"/>
              </a:buClr>
              <a:buSzPts val="2400"/>
              <a:buFont typeface="Poppins"/>
              <a:buNone/>
              <a:defRPr sz="2400" b="1" i="0" u="none" strike="noStrike" cap="none">
                <a:solidFill>
                  <a:schemeClr val="dk1"/>
                </a:solidFill>
                <a:latin typeface="Poppins"/>
                <a:ea typeface="Poppins"/>
                <a:cs typeface="Poppins"/>
                <a:sym typeface="Poppins"/>
              </a:defRPr>
            </a:lvl6pPr>
            <a:lvl7pPr marL="3200400" marR="0" lvl="6" indent="-304800" algn="ctr" rtl="0">
              <a:lnSpc>
                <a:spcPct val="100000"/>
              </a:lnSpc>
              <a:spcBef>
                <a:spcPts val="0"/>
              </a:spcBef>
              <a:spcAft>
                <a:spcPts val="0"/>
              </a:spcAft>
              <a:buClr>
                <a:schemeClr val="dk1"/>
              </a:buClr>
              <a:buSzPts val="2400"/>
              <a:buFont typeface="Poppins"/>
              <a:buNone/>
              <a:defRPr sz="2400" b="1" i="0" u="none" strike="noStrike" cap="none">
                <a:solidFill>
                  <a:schemeClr val="dk1"/>
                </a:solidFill>
                <a:latin typeface="Poppins"/>
                <a:ea typeface="Poppins"/>
                <a:cs typeface="Poppins"/>
                <a:sym typeface="Poppins"/>
              </a:defRPr>
            </a:lvl7pPr>
            <a:lvl8pPr marL="3657600" marR="0" lvl="7" indent="-304800" algn="ctr" rtl="0">
              <a:lnSpc>
                <a:spcPct val="100000"/>
              </a:lnSpc>
              <a:spcBef>
                <a:spcPts val="0"/>
              </a:spcBef>
              <a:spcAft>
                <a:spcPts val="0"/>
              </a:spcAft>
              <a:buClr>
                <a:schemeClr val="dk1"/>
              </a:buClr>
              <a:buSzPts val="2400"/>
              <a:buFont typeface="Poppins"/>
              <a:buNone/>
              <a:defRPr sz="2400" b="1" i="0" u="none" strike="noStrike" cap="none">
                <a:solidFill>
                  <a:schemeClr val="dk1"/>
                </a:solidFill>
                <a:latin typeface="Poppins"/>
                <a:ea typeface="Poppins"/>
                <a:cs typeface="Poppins"/>
                <a:sym typeface="Poppins"/>
              </a:defRPr>
            </a:lvl8pPr>
            <a:lvl9pPr marL="4114800" marR="0" lvl="8" indent="-304800" algn="ctr" rtl="0">
              <a:lnSpc>
                <a:spcPct val="100000"/>
              </a:lnSpc>
              <a:spcBef>
                <a:spcPts val="0"/>
              </a:spcBef>
              <a:spcAft>
                <a:spcPts val="0"/>
              </a:spcAft>
              <a:buClr>
                <a:schemeClr val="dk1"/>
              </a:buClr>
              <a:buSzPts val="2400"/>
              <a:buFont typeface="Poppins"/>
              <a:buNone/>
              <a:defRPr sz="2400" b="1" i="0" u="none" strike="noStrike" cap="none">
                <a:solidFill>
                  <a:schemeClr val="dk1"/>
                </a:solidFill>
                <a:latin typeface="Poppins"/>
                <a:ea typeface="Poppins"/>
                <a:cs typeface="Poppins"/>
                <a:sym typeface="Poppins"/>
              </a:defRPr>
            </a:lvl9pPr>
          </a:lstStyle>
          <a:p>
            <a:pPr marL="0" indent="0" algn="ctr"/>
            <a:r>
              <a:rPr lang="es-EC" sz="1600" dirty="0"/>
              <a:t>SOLICITUD VALORES INVERTIDOS</a:t>
            </a:r>
          </a:p>
        </p:txBody>
      </p:sp>
      <p:pic>
        <p:nvPicPr>
          <p:cNvPr id="12" name="Imagen 11">
            <a:extLst>
              <a:ext uri="{FF2B5EF4-FFF2-40B4-BE49-F238E27FC236}">
                <a16:creationId xmlns:a16="http://schemas.microsoft.com/office/drawing/2014/main" id="{8F37AE6A-BB5D-49C7-82BB-DD21C16BAD51}"/>
              </a:ext>
            </a:extLst>
          </p:cNvPr>
          <p:cNvPicPr/>
          <p:nvPr/>
        </p:nvPicPr>
        <p:blipFill rotWithShape="1">
          <a:blip r:embed="rId5" cstate="print">
            <a:extLst>
              <a:ext uri="{BEBA8EAE-BF5A-486C-A8C5-ECC9F3942E4B}">
                <a14:imgProps xmlns:a14="http://schemas.microsoft.com/office/drawing/2010/main">
                  <a14:imgLayer r:embed="rId6">
                    <a14:imgEffect>
                      <a14:brightnessContrast bright="20000" contrast="20000"/>
                    </a14:imgEffect>
                  </a14:imgLayer>
                </a14:imgProps>
              </a:ext>
              <a:ext uri="{28A0092B-C50C-407E-A947-70E740481C1C}">
                <a14:useLocalDpi xmlns:a14="http://schemas.microsoft.com/office/drawing/2010/main" val="0"/>
              </a:ext>
            </a:extLst>
          </a:blip>
          <a:srcRect l="3401" t="6848" r="25522" b="5475"/>
          <a:stretch/>
        </p:blipFill>
        <p:spPr bwMode="auto">
          <a:xfrm rot="5400000">
            <a:off x="246911" y="1357631"/>
            <a:ext cx="2775015" cy="2034980"/>
          </a:xfrm>
          <a:prstGeom prst="rect">
            <a:avLst/>
          </a:prstGeom>
          <a:ln>
            <a:noFill/>
          </a:ln>
          <a:effectLst>
            <a:outerShdw blurRad="292100" dist="139700" dir="2700000" algn="tl" rotWithShape="0">
              <a:srgbClr val="333333">
                <a:alpha val="65000"/>
              </a:srgbClr>
            </a:outerShdw>
          </a:effectLst>
          <a:extLst>
            <a:ext uri="{53640926-AAD7-44D8-BBD7-CCE9431645EC}">
              <a14:shadowObscured xmlns:a14="http://schemas.microsoft.com/office/drawing/2010/main"/>
            </a:ext>
          </a:extLst>
        </p:spPr>
      </p:pic>
      <p:pic>
        <p:nvPicPr>
          <p:cNvPr id="13" name="Imagen 12">
            <a:extLst>
              <a:ext uri="{FF2B5EF4-FFF2-40B4-BE49-F238E27FC236}">
                <a16:creationId xmlns:a16="http://schemas.microsoft.com/office/drawing/2014/main" id="{B30D8FA3-B832-4FA0-9D34-DB36C98BCBBB}"/>
              </a:ext>
            </a:extLst>
          </p:cNvPr>
          <p:cNvPicPr/>
          <p:nvPr/>
        </p:nvPicPr>
        <p:blipFill rotWithShape="1">
          <a:blip r:embed="rId7" cstate="print">
            <a:extLst>
              <a:ext uri="{BEBA8EAE-BF5A-486C-A8C5-ECC9F3942E4B}">
                <a14:imgProps xmlns:a14="http://schemas.microsoft.com/office/drawing/2010/main">
                  <a14:imgLayer r:embed="rId8">
                    <a14:imgEffect>
                      <a14:brightnessContrast bright="20000" contrast="-20000"/>
                    </a14:imgEffect>
                  </a14:imgLayer>
                </a14:imgProps>
              </a:ext>
              <a:ext uri="{28A0092B-C50C-407E-A947-70E740481C1C}">
                <a14:useLocalDpi xmlns:a14="http://schemas.microsoft.com/office/drawing/2010/main" val="0"/>
              </a:ext>
            </a:extLst>
          </a:blip>
          <a:srcRect l="2459" t="7909" r="21834"/>
          <a:stretch/>
        </p:blipFill>
        <p:spPr bwMode="auto">
          <a:xfrm rot="5400000">
            <a:off x="5711014" y="1211987"/>
            <a:ext cx="2896132" cy="2034981"/>
          </a:xfrm>
          <a:prstGeom prst="rect">
            <a:avLst/>
          </a:prstGeom>
          <a:ln>
            <a:noFill/>
          </a:ln>
          <a:effectLst>
            <a:outerShdw blurRad="292100" dist="139700" dir="2700000" algn="tl" rotWithShape="0">
              <a:srgbClr val="333333">
                <a:alpha val="65000"/>
              </a:srgbClr>
            </a:outerShdw>
          </a:effectLst>
          <a:extLst>
            <a:ext uri="{53640926-AAD7-44D8-BBD7-CCE9431645EC}">
              <a14:shadowObscured xmlns:a14="http://schemas.microsoft.com/office/drawing/2010/main"/>
            </a:ext>
          </a:extLst>
        </p:spPr>
      </p:pic>
    </p:spTree>
    <p:extLst>
      <p:ext uri="{BB962C8B-B14F-4D97-AF65-F5344CB8AC3E}">
        <p14:creationId xmlns:p14="http://schemas.microsoft.com/office/powerpoint/2010/main" val="145480537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Shape 402"/>
        <p:cNvGrpSpPr/>
        <p:nvPr/>
      </p:nvGrpSpPr>
      <p:grpSpPr>
        <a:xfrm>
          <a:off x="0" y="0"/>
          <a:ext cx="0" cy="0"/>
          <a:chOff x="0" y="0"/>
          <a:chExt cx="0" cy="0"/>
        </a:xfrm>
      </p:grpSpPr>
      <p:sp>
        <p:nvSpPr>
          <p:cNvPr id="406" name="Google Shape;406;p42"/>
          <p:cNvSpPr txBox="1">
            <a:spLocks noGrp="1"/>
          </p:cNvSpPr>
          <p:nvPr>
            <p:ph type="subTitle" idx="1"/>
          </p:nvPr>
        </p:nvSpPr>
        <p:spPr>
          <a:xfrm>
            <a:off x="4353816" y="2169308"/>
            <a:ext cx="3741699" cy="759630"/>
          </a:xfrm>
          <a:prstGeom prst="rect">
            <a:avLst/>
          </a:prstGeom>
        </p:spPr>
        <p:txBody>
          <a:bodyPr spcFirstLastPara="1" wrap="square" lIns="91425" tIns="91425" rIns="91425" bIns="91425" anchor="t" anchorCtr="0">
            <a:noAutofit/>
          </a:bodyPr>
          <a:lstStyle/>
          <a:p>
            <a:pPr marL="0" lvl="0" indent="0" algn="just"/>
            <a:r>
              <a:rPr lang="es-MX" sz="1400" dirty="0"/>
              <a:t>Solicitud del proyecto completo de atención a niños con discapacidad antes de ser aprobado mediante convenio con ONG´S el cual fue entregado para socializar antes de la sesión</a:t>
            </a:r>
            <a:endParaRPr lang="es-MX" sz="1400" b="1" dirty="0"/>
          </a:p>
        </p:txBody>
      </p:sp>
      <p:grpSp>
        <p:nvGrpSpPr>
          <p:cNvPr id="38" name="Grupo 37">
            <a:extLst>
              <a:ext uri="{FF2B5EF4-FFF2-40B4-BE49-F238E27FC236}">
                <a16:creationId xmlns:a16="http://schemas.microsoft.com/office/drawing/2014/main" id="{94950E0D-F45E-40BD-AB72-CDD0BBFF2858}"/>
              </a:ext>
            </a:extLst>
          </p:cNvPr>
          <p:cNvGrpSpPr/>
          <p:nvPr/>
        </p:nvGrpSpPr>
        <p:grpSpPr>
          <a:xfrm>
            <a:off x="731748" y="97842"/>
            <a:ext cx="2224903" cy="772785"/>
            <a:chOff x="360632" y="151387"/>
            <a:chExt cx="2224903" cy="772785"/>
          </a:xfrm>
        </p:grpSpPr>
        <p:sp>
          <p:nvSpPr>
            <p:cNvPr id="39" name="Google Shape;1565;p31">
              <a:extLst>
                <a:ext uri="{FF2B5EF4-FFF2-40B4-BE49-F238E27FC236}">
                  <a16:creationId xmlns:a16="http://schemas.microsoft.com/office/drawing/2014/main" id="{5F1B1BE2-ACC9-46B2-824B-40B8D34236D7}"/>
                </a:ext>
              </a:extLst>
            </p:cNvPr>
            <p:cNvSpPr txBox="1">
              <a:spLocks/>
            </p:cNvSpPr>
            <p:nvPr/>
          </p:nvSpPr>
          <p:spPr>
            <a:xfrm>
              <a:off x="1263303" y="520052"/>
              <a:ext cx="1322232" cy="404120"/>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1pPr>
              <a:lvl2pPr marR="0" lvl="1"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2pPr>
              <a:lvl3pPr marR="0" lvl="2"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3pPr>
              <a:lvl4pPr marR="0" lvl="3"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4pPr>
              <a:lvl5pPr marR="0" lvl="4"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5pPr>
              <a:lvl6pPr marR="0" lvl="5"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6pPr>
              <a:lvl7pPr marR="0" lvl="6"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7pPr>
              <a:lvl8pPr marR="0" lvl="7"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8pPr>
              <a:lvl9pPr marR="0" lvl="8"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9pPr>
            </a:lstStyle>
            <a:p>
              <a:pPr algn="ctr"/>
              <a:r>
                <a:rPr lang="es-EC" sz="1000" dirty="0">
                  <a:solidFill>
                    <a:srgbClr val="002060"/>
                  </a:solidFill>
                </a:rPr>
                <a:t>RENDICIÓN DE </a:t>
              </a:r>
            </a:p>
            <a:p>
              <a:pPr algn="ctr"/>
              <a:r>
                <a:rPr lang="es-EC" sz="1000" dirty="0">
                  <a:solidFill>
                    <a:srgbClr val="002060"/>
                  </a:solidFill>
                </a:rPr>
                <a:t>CUENTAS </a:t>
              </a:r>
              <a:r>
                <a:rPr lang="es-EC" sz="1000" b="0" dirty="0">
                  <a:solidFill>
                    <a:srgbClr val="002060"/>
                  </a:solidFill>
                </a:rPr>
                <a:t>2024</a:t>
              </a:r>
            </a:p>
          </p:txBody>
        </p:sp>
        <p:pic>
          <p:nvPicPr>
            <p:cNvPr id="40" name="Imagen 39">
              <a:extLst>
                <a:ext uri="{FF2B5EF4-FFF2-40B4-BE49-F238E27FC236}">
                  <a16:creationId xmlns:a16="http://schemas.microsoft.com/office/drawing/2014/main" id="{169D174D-56B3-46F4-8749-3BF13D91E6B9}"/>
                </a:ext>
              </a:extLst>
            </p:cNvPr>
            <p:cNvPicPr>
              <a:picLocks noChangeAspect="1"/>
            </p:cNvPicPr>
            <p:nvPr/>
          </p:nvPicPr>
          <p:blipFill>
            <a:blip r:embed="rId3"/>
            <a:stretch>
              <a:fillRect/>
            </a:stretch>
          </p:blipFill>
          <p:spPr>
            <a:xfrm>
              <a:off x="360632" y="151387"/>
              <a:ext cx="1228884" cy="737330"/>
            </a:xfrm>
            <a:prstGeom prst="rect">
              <a:avLst/>
            </a:prstGeom>
          </p:spPr>
        </p:pic>
      </p:grpSp>
      <p:pic>
        <p:nvPicPr>
          <p:cNvPr id="41" name="Imagen 40">
            <a:extLst>
              <a:ext uri="{FF2B5EF4-FFF2-40B4-BE49-F238E27FC236}">
                <a16:creationId xmlns:a16="http://schemas.microsoft.com/office/drawing/2014/main" id="{22C92986-3DAD-4E31-A615-5EC56D79E009}"/>
              </a:ext>
            </a:extLst>
          </p:cNvPr>
          <p:cNvPicPr>
            <a:picLocks noChangeAspect="1"/>
          </p:cNvPicPr>
          <p:nvPr/>
        </p:nvPicPr>
        <p:blipFill rotWithShape="1">
          <a:blip r:embed="rId4">
            <a:clrChange>
              <a:clrFrom>
                <a:srgbClr val="FFFFFF"/>
              </a:clrFrom>
              <a:clrTo>
                <a:srgbClr val="FFFFFF">
                  <a:alpha val="0"/>
                </a:srgbClr>
              </a:clrTo>
            </a:clrChange>
          </a:blip>
          <a:srcRect l="23835" t="32115" r="22939" b="29892"/>
          <a:stretch/>
        </p:blipFill>
        <p:spPr>
          <a:xfrm>
            <a:off x="6560482" y="4217451"/>
            <a:ext cx="1535033" cy="680526"/>
          </a:xfrm>
          <a:prstGeom prst="rect">
            <a:avLst/>
          </a:prstGeom>
        </p:spPr>
      </p:pic>
      <p:sp>
        <p:nvSpPr>
          <p:cNvPr id="55" name="Google Shape;388;p41">
            <a:extLst>
              <a:ext uri="{FF2B5EF4-FFF2-40B4-BE49-F238E27FC236}">
                <a16:creationId xmlns:a16="http://schemas.microsoft.com/office/drawing/2014/main" id="{74B9ABAF-ABBB-4193-9639-1EDD50E953D3}"/>
              </a:ext>
            </a:extLst>
          </p:cNvPr>
          <p:cNvSpPr txBox="1">
            <a:spLocks/>
          </p:cNvSpPr>
          <p:nvPr/>
        </p:nvSpPr>
        <p:spPr>
          <a:xfrm>
            <a:off x="3406707" y="-104030"/>
            <a:ext cx="3065530" cy="572700"/>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L="457200" marR="0" lvl="0" indent="-304800" algn="l"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1pPr>
            <a:lvl2pPr marL="914400" marR="0" lvl="1"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2pPr>
            <a:lvl3pPr marL="1371600" marR="0" lvl="2"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3pPr>
            <a:lvl4pPr marL="1828800" marR="0" lvl="3"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4pPr>
            <a:lvl5pPr marL="2286000" marR="0" lvl="4"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5pPr>
            <a:lvl6pPr marL="2743200" marR="0" lvl="5"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6pPr>
            <a:lvl7pPr marL="3200400" marR="0" lvl="6"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7pPr>
            <a:lvl8pPr marL="3657600" marR="0" lvl="7"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8pPr>
            <a:lvl9pPr marL="4114800" marR="0" lvl="8"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9pPr>
          </a:lstStyle>
          <a:p>
            <a:pPr marL="0" indent="0" algn="just"/>
            <a:r>
              <a:rPr lang="es-MX" sz="900" dirty="0">
                <a:solidFill>
                  <a:schemeClr val="bg1"/>
                </a:solidFill>
                <a:effectLst>
                  <a:outerShdw blurRad="38100" dist="38100" dir="2700000" algn="tl">
                    <a:srgbClr val="000000">
                      <a:alpha val="43137"/>
                    </a:srgbClr>
                  </a:outerShdw>
                </a:effectLst>
              </a:rPr>
              <a:t>d) Fiscalizar las acciones del ejecutivo parroquial de acuerdo con el COOTAD y la ley.</a:t>
            </a:r>
          </a:p>
        </p:txBody>
      </p:sp>
      <p:pic>
        <p:nvPicPr>
          <p:cNvPr id="14" name="Imagen 13">
            <a:extLst>
              <a:ext uri="{FF2B5EF4-FFF2-40B4-BE49-F238E27FC236}">
                <a16:creationId xmlns:a16="http://schemas.microsoft.com/office/drawing/2014/main" id="{F9B7C072-9F63-4DC3-833D-BAD498C93FF2}"/>
              </a:ext>
            </a:extLst>
          </p:cNvPr>
          <p:cNvPicPr/>
          <p:nvPr/>
        </p:nvPicPr>
        <p:blipFill rotWithShape="1">
          <a:blip r:embed="rId5" cstate="print">
            <a:extLst>
              <a:ext uri="{BEBA8EAE-BF5A-486C-A8C5-ECC9F3942E4B}">
                <a14:imgProps xmlns:a14="http://schemas.microsoft.com/office/drawing/2010/main">
                  <a14:imgLayer r:embed="rId6">
                    <a14:imgEffect>
                      <a14:brightnessContrast bright="20000"/>
                    </a14:imgEffect>
                  </a14:imgLayer>
                </a14:imgProps>
              </a:ext>
              <a:ext uri="{28A0092B-C50C-407E-A947-70E740481C1C}">
                <a14:useLocalDpi xmlns:a14="http://schemas.microsoft.com/office/drawing/2010/main" val="0"/>
              </a:ext>
            </a:extLst>
          </a:blip>
          <a:srcRect l="3508" r="20855"/>
          <a:stretch/>
        </p:blipFill>
        <p:spPr bwMode="auto">
          <a:xfrm rot="5400000">
            <a:off x="435864" y="1519079"/>
            <a:ext cx="3938079" cy="2819718"/>
          </a:xfrm>
          <a:prstGeom prst="rect">
            <a:avLst/>
          </a:prstGeom>
          <a:ln>
            <a:noFill/>
          </a:ln>
          <a:effectLst>
            <a:outerShdw blurRad="292100" dist="139700" dir="2700000" algn="tl" rotWithShape="0">
              <a:srgbClr val="333333">
                <a:alpha val="65000"/>
              </a:srgbClr>
            </a:outerShdw>
          </a:effectLst>
          <a:extLst>
            <a:ext uri="{53640926-AAD7-44D8-BBD7-CCE9431645EC}">
              <a14:shadowObscured xmlns:a14="http://schemas.microsoft.com/office/drawing/2010/main"/>
            </a:ext>
          </a:extLst>
        </p:spPr>
      </p:pic>
    </p:spTree>
    <p:extLst>
      <p:ext uri="{BB962C8B-B14F-4D97-AF65-F5344CB8AC3E}">
        <p14:creationId xmlns:p14="http://schemas.microsoft.com/office/powerpoint/2010/main" val="385327947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Shape 343"/>
        <p:cNvGrpSpPr/>
        <p:nvPr/>
      </p:nvGrpSpPr>
      <p:grpSpPr>
        <a:xfrm>
          <a:off x="0" y="0"/>
          <a:ext cx="0" cy="0"/>
          <a:chOff x="0" y="0"/>
          <a:chExt cx="0" cy="0"/>
        </a:xfrm>
      </p:grpSpPr>
      <p:pic>
        <p:nvPicPr>
          <p:cNvPr id="357" name="Google Shape;357;p37"/>
          <p:cNvPicPr preferRelativeResize="0"/>
          <p:nvPr/>
        </p:nvPicPr>
        <p:blipFill>
          <a:blip r:embed="rId3">
            <a:alphaModFix/>
          </a:blip>
          <a:stretch>
            <a:fillRect/>
          </a:stretch>
        </p:blipFill>
        <p:spPr>
          <a:xfrm>
            <a:off x="76200" y="3712050"/>
            <a:ext cx="1768000" cy="1350575"/>
          </a:xfrm>
          <a:prstGeom prst="rect">
            <a:avLst/>
          </a:prstGeom>
          <a:noFill/>
          <a:ln>
            <a:noFill/>
          </a:ln>
        </p:spPr>
      </p:pic>
      <p:grpSp>
        <p:nvGrpSpPr>
          <p:cNvPr id="19" name="Grupo 18">
            <a:extLst>
              <a:ext uri="{FF2B5EF4-FFF2-40B4-BE49-F238E27FC236}">
                <a16:creationId xmlns:a16="http://schemas.microsoft.com/office/drawing/2014/main" id="{F28BD4D5-0531-4720-B260-208030B2B20F}"/>
              </a:ext>
            </a:extLst>
          </p:cNvPr>
          <p:cNvGrpSpPr/>
          <p:nvPr/>
        </p:nvGrpSpPr>
        <p:grpSpPr>
          <a:xfrm>
            <a:off x="731748" y="97842"/>
            <a:ext cx="2224903" cy="772785"/>
            <a:chOff x="360632" y="151387"/>
            <a:chExt cx="2224903" cy="772785"/>
          </a:xfrm>
        </p:grpSpPr>
        <p:sp>
          <p:nvSpPr>
            <p:cNvPr id="20" name="Google Shape;1565;p31">
              <a:extLst>
                <a:ext uri="{FF2B5EF4-FFF2-40B4-BE49-F238E27FC236}">
                  <a16:creationId xmlns:a16="http://schemas.microsoft.com/office/drawing/2014/main" id="{1BDC9C0B-0101-49DF-840D-449997310D2B}"/>
                </a:ext>
              </a:extLst>
            </p:cNvPr>
            <p:cNvSpPr txBox="1">
              <a:spLocks/>
            </p:cNvSpPr>
            <p:nvPr/>
          </p:nvSpPr>
          <p:spPr>
            <a:xfrm>
              <a:off x="1263303" y="520052"/>
              <a:ext cx="1322232" cy="404120"/>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1pPr>
              <a:lvl2pPr marR="0" lvl="1"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2pPr>
              <a:lvl3pPr marR="0" lvl="2"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3pPr>
              <a:lvl4pPr marR="0" lvl="3"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4pPr>
              <a:lvl5pPr marR="0" lvl="4"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5pPr>
              <a:lvl6pPr marR="0" lvl="5"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6pPr>
              <a:lvl7pPr marR="0" lvl="6"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7pPr>
              <a:lvl8pPr marR="0" lvl="7"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8pPr>
              <a:lvl9pPr marR="0" lvl="8"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9pPr>
            </a:lstStyle>
            <a:p>
              <a:pPr algn="ctr"/>
              <a:r>
                <a:rPr lang="es-EC" sz="1000" dirty="0">
                  <a:solidFill>
                    <a:srgbClr val="002060"/>
                  </a:solidFill>
                </a:rPr>
                <a:t>RENDICIÓN DE </a:t>
              </a:r>
            </a:p>
            <a:p>
              <a:pPr algn="ctr"/>
              <a:r>
                <a:rPr lang="es-EC" sz="1000" dirty="0">
                  <a:solidFill>
                    <a:srgbClr val="002060"/>
                  </a:solidFill>
                </a:rPr>
                <a:t>CUENTAS </a:t>
              </a:r>
              <a:r>
                <a:rPr lang="es-EC" sz="1000" b="0" dirty="0">
                  <a:solidFill>
                    <a:srgbClr val="002060"/>
                  </a:solidFill>
                </a:rPr>
                <a:t>2024</a:t>
              </a:r>
            </a:p>
          </p:txBody>
        </p:sp>
        <p:pic>
          <p:nvPicPr>
            <p:cNvPr id="21" name="Imagen 20">
              <a:extLst>
                <a:ext uri="{FF2B5EF4-FFF2-40B4-BE49-F238E27FC236}">
                  <a16:creationId xmlns:a16="http://schemas.microsoft.com/office/drawing/2014/main" id="{709BAEFB-7BFE-4682-815E-56C530839E95}"/>
                </a:ext>
              </a:extLst>
            </p:cNvPr>
            <p:cNvPicPr>
              <a:picLocks noChangeAspect="1"/>
            </p:cNvPicPr>
            <p:nvPr/>
          </p:nvPicPr>
          <p:blipFill>
            <a:blip r:embed="rId4"/>
            <a:stretch>
              <a:fillRect/>
            </a:stretch>
          </p:blipFill>
          <p:spPr>
            <a:xfrm>
              <a:off x="360632" y="151387"/>
              <a:ext cx="1228884" cy="737330"/>
            </a:xfrm>
            <a:prstGeom prst="rect">
              <a:avLst/>
            </a:prstGeom>
          </p:spPr>
        </p:pic>
      </p:grpSp>
      <p:sp>
        <p:nvSpPr>
          <p:cNvPr id="25" name="Google Shape;386;p41">
            <a:extLst>
              <a:ext uri="{FF2B5EF4-FFF2-40B4-BE49-F238E27FC236}">
                <a16:creationId xmlns:a16="http://schemas.microsoft.com/office/drawing/2014/main" id="{3947005C-2854-4C31-B906-447D1579F94A}"/>
              </a:ext>
            </a:extLst>
          </p:cNvPr>
          <p:cNvSpPr txBox="1">
            <a:spLocks noGrp="1"/>
          </p:cNvSpPr>
          <p:nvPr>
            <p:ph type="title"/>
          </p:nvPr>
        </p:nvSpPr>
        <p:spPr>
          <a:xfrm>
            <a:off x="1567632" y="1499342"/>
            <a:ext cx="6183338" cy="572700"/>
          </a:xfrm>
          <a:prstGeom prst="rect">
            <a:avLst/>
          </a:prstGeom>
        </p:spPr>
        <p:txBody>
          <a:bodyPr spcFirstLastPara="1" wrap="square" lIns="91425" tIns="91425" rIns="91425" bIns="91425" anchor="t" anchorCtr="0">
            <a:noAutofit/>
          </a:bodyPr>
          <a:lstStyle/>
          <a:p>
            <a:pPr lvl="0"/>
            <a:r>
              <a:rPr lang="es-MX" sz="2000" dirty="0"/>
              <a:t>FUNCIONES, ATRIBUCIONES Y COMPETENCIAS</a:t>
            </a:r>
            <a:endParaRPr sz="2000" dirty="0"/>
          </a:p>
        </p:txBody>
      </p:sp>
      <p:pic>
        <p:nvPicPr>
          <p:cNvPr id="26" name="Imagen 25">
            <a:extLst>
              <a:ext uri="{FF2B5EF4-FFF2-40B4-BE49-F238E27FC236}">
                <a16:creationId xmlns:a16="http://schemas.microsoft.com/office/drawing/2014/main" id="{3CEE4B6A-1BDC-4498-B92C-54BCA657D598}"/>
              </a:ext>
            </a:extLst>
          </p:cNvPr>
          <p:cNvPicPr>
            <a:picLocks noChangeAspect="1"/>
          </p:cNvPicPr>
          <p:nvPr/>
        </p:nvPicPr>
        <p:blipFill rotWithShape="1">
          <a:blip r:embed="rId5">
            <a:clrChange>
              <a:clrFrom>
                <a:srgbClr val="FFFFFF"/>
              </a:clrFrom>
              <a:clrTo>
                <a:srgbClr val="FFFFFF">
                  <a:alpha val="0"/>
                </a:srgbClr>
              </a:clrTo>
            </a:clrChange>
          </a:blip>
          <a:srcRect l="23835" t="32115" r="22939" b="29892"/>
          <a:stretch/>
        </p:blipFill>
        <p:spPr>
          <a:xfrm>
            <a:off x="3716677" y="4185808"/>
            <a:ext cx="1535033" cy="574079"/>
          </a:xfrm>
          <a:prstGeom prst="rect">
            <a:avLst/>
          </a:prstGeom>
        </p:spPr>
      </p:pic>
      <p:grpSp>
        <p:nvGrpSpPr>
          <p:cNvPr id="12" name="Grupo 11">
            <a:extLst>
              <a:ext uri="{FF2B5EF4-FFF2-40B4-BE49-F238E27FC236}">
                <a16:creationId xmlns:a16="http://schemas.microsoft.com/office/drawing/2014/main" id="{09C5C36D-06EF-424E-9D40-B51DAEEE5EE1}"/>
              </a:ext>
            </a:extLst>
          </p:cNvPr>
          <p:cNvGrpSpPr/>
          <p:nvPr/>
        </p:nvGrpSpPr>
        <p:grpSpPr>
          <a:xfrm>
            <a:off x="2215732" y="2394167"/>
            <a:ext cx="903900" cy="903900"/>
            <a:chOff x="803400" y="1649136"/>
            <a:chExt cx="903900" cy="903900"/>
          </a:xfrm>
        </p:grpSpPr>
        <p:sp>
          <p:nvSpPr>
            <p:cNvPr id="13" name="Google Shape;383;p41">
              <a:extLst>
                <a:ext uri="{FF2B5EF4-FFF2-40B4-BE49-F238E27FC236}">
                  <a16:creationId xmlns:a16="http://schemas.microsoft.com/office/drawing/2014/main" id="{B4F63436-2389-4D37-8BCC-22D7902739C1}"/>
                </a:ext>
              </a:extLst>
            </p:cNvPr>
            <p:cNvSpPr/>
            <p:nvPr/>
          </p:nvSpPr>
          <p:spPr>
            <a:xfrm>
              <a:off x="803400" y="1649136"/>
              <a:ext cx="903900" cy="903900"/>
            </a:xfrm>
            <a:prstGeom prst="rect">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Poppins"/>
                <a:ea typeface="Poppins"/>
                <a:cs typeface="Poppins"/>
                <a:sym typeface="Poppins"/>
              </a:endParaRPr>
            </a:p>
          </p:txBody>
        </p:sp>
        <p:pic>
          <p:nvPicPr>
            <p:cNvPr id="14" name="Gráfico 13" descr="Orador">
              <a:extLst>
                <a:ext uri="{FF2B5EF4-FFF2-40B4-BE49-F238E27FC236}">
                  <a16:creationId xmlns:a16="http://schemas.microsoft.com/office/drawing/2014/main" id="{96213842-6901-48EA-972D-204D0B854BE8}"/>
                </a:ext>
              </a:extLst>
            </p:cNvPr>
            <p:cNvPicPr>
              <a:picLocks noChangeAspect="1"/>
            </p:cNvPicPr>
            <p:nvPr/>
          </p:nvPicPr>
          <p:blipFill>
            <a:blip r:embed="rId6">
              <a:extLst>
                <a:ext uri="{96DAC541-7B7A-43D3-8B79-37D633B846F1}">
                  <asvg:svgBlip xmlns:asvg="http://schemas.microsoft.com/office/drawing/2016/SVG/main" r:embed="rId7"/>
                </a:ext>
              </a:extLst>
            </a:blip>
            <a:srcRect/>
            <a:stretch/>
          </p:blipFill>
          <p:spPr>
            <a:xfrm>
              <a:off x="891769" y="1737505"/>
              <a:ext cx="727162" cy="727162"/>
            </a:xfrm>
            <a:prstGeom prst="rect">
              <a:avLst/>
            </a:prstGeom>
          </p:spPr>
        </p:pic>
      </p:grpSp>
      <p:sp>
        <p:nvSpPr>
          <p:cNvPr id="15" name="Google Shape;388;p41">
            <a:extLst>
              <a:ext uri="{FF2B5EF4-FFF2-40B4-BE49-F238E27FC236}">
                <a16:creationId xmlns:a16="http://schemas.microsoft.com/office/drawing/2014/main" id="{8F25BC00-56CE-407E-ADC9-3DB1E430A8A0}"/>
              </a:ext>
            </a:extLst>
          </p:cNvPr>
          <p:cNvSpPr txBox="1">
            <a:spLocks/>
          </p:cNvSpPr>
          <p:nvPr/>
        </p:nvSpPr>
        <p:spPr>
          <a:xfrm>
            <a:off x="3208001" y="2590670"/>
            <a:ext cx="4087417" cy="572700"/>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L="457200" marR="0" lvl="0" indent="-304800" algn="l"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1pPr>
            <a:lvl2pPr marL="914400" marR="0" lvl="1"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2pPr>
            <a:lvl3pPr marL="1371600" marR="0" lvl="2"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3pPr>
            <a:lvl4pPr marL="1828800" marR="0" lvl="3"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4pPr>
            <a:lvl5pPr marL="2286000" marR="0" lvl="4"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5pPr>
            <a:lvl6pPr marL="2743200" marR="0" lvl="5"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6pPr>
            <a:lvl7pPr marL="3200400" marR="0" lvl="6"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7pPr>
            <a:lvl8pPr marL="3657600" marR="0" lvl="7"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8pPr>
            <a:lvl9pPr marL="4114800" marR="0" lvl="8"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9pPr>
          </a:lstStyle>
          <a:p>
            <a:pPr marL="0" indent="0" algn="just"/>
            <a:r>
              <a:rPr lang="es-MX" sz="1400" dirty="0"/>
              <a:t>e) Cumplir aquellas funciones que le sean expresamente encomendadas por la junta parroquial rural.</a:t>
            </a:r>
          </a:p>
        </p:txBody>
      </p:sp>
    </p:spTree>
    <p:extLst>
      <p:ext uri="{BB962C8B-B14F-4D97-AF65-F5344CB8AC3E}">
        <p14:creationId xmlns:p14="http://schemas.microsoft.com/office/powerpoint/2010/main" val="775043130"/>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Shape 361"/>
        <p:cNvGrpSpPr/>
        <p:nvPr/>
      </p:nvGrpSpPr>
      <p:grpSpPr>
        <a:xfrm>
          <a:off x="0" y="0"/>
          <a:ext cx="0" cy="0"/>
          <a:chOff x="0" y="0"/>
          <a:chExt cx="0" cy="0"/>
        </a:xfrm>
      </p:grpSpPr>
      <p:grpSp>
        <p:nvGrpSpPr>
          <p:cNvPr id="5" name="Grupo 4">
            <a:extLst>
              <a:ext uri="{FF2B5EF4-FFF2-40B4-BE49-F238E27FC236}">
                <a16:creationId xmlns:a16="http://schemas.microsoft.com/office/drawing/2014/main" id="{DF0D44E6-345A-45F4-8596-16ED45163CCA}"/>
              </a:ext>
            </a:extLst>
          </p:cNvPr>
          <p:cNvGrpSpPr/>
          <p:nvPr/>
        </p:nvGrpSpPr>
        <p:grpSpPr>
          <a:xfrm>
            <a:off x="6292852" y="50958"/>
            <a:ext cx="2224903" cy="772785"/>
            <a:chOff x="360632" y="151387"/>
            <a:chExt cx="2224903" cy="772785"/>
          </a:xfrm>
        </p:grpSpPr>
        <p:sp>
          <p:nvSpPr>
            <p:cNvPr id="6" name="Google Shape;1565;p31">
              <a:extLst>
                <a:ext uri="{FF2B5EF4-FFF2-40B4-BE49-F238E27FC236}">
                  <a16:creationId xmlns:a16="http://schemas.microsoft.com/office/drawing/2014/main" id="{467FF8A7-2302-4614-9013-B064DEE6EBAE}"/>
                </a:ext>
              </a:extLst>
            </p:cNvPr>
            <p:cNvSpPr txBox="1">
              <a:spLocks/>
            </p:cNvSpPr>
            <p:nvPr/>
          </p:nvSpPr>
          <p:spPr>
            <a:xfrm>
              <a:off x="1263303" y="520052"/>
              <a:ext cx="1322232" cy="404120"/>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1pPr>
              <a:lvl2pPr marR="0" lvl="1"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2pPr>
              <a:lvl3pPr marR="0" lvl="2"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3pPr>
              <a:lvl4pPr marR="0" lvl="3"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4pPr>
              <a:lvl5pPr marR="0" lvl="4"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5pPr>
              <a:lvl6pPr marR="0" lvl="5"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6pPr>
              <a:lvl7pPr marR="0" lvl="6"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7pPr>
              <a:lvl8pPr marR="0" lvl="7"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8pPr>
              <a:lvl9pPr marR="0" lvl="8"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9pPr>
            </a:lstStyle>
            <a:p>
              <a:pPr algn="ctr"/>
              <a:r>
                <a:rPr lang="es-EC" sz="1000" dirty="0">
                  <a:solidFill>
                    <a:srgbClr val="002060"/>
                  </a:solidFill>
                </a:rPr>
                <a:t>RENDICIÓN DE </a:t>
              </a:r>
            </a:p>
            <a:p>
              <a:pPr algn="ctr"/>
              <a:r>
                <a:rPr lang="es-EC" sz="1000" dirty="0">
                  <a:solidFill>
                    <a:srgbClr val="002060"/>
                  </a:solidFill>
                </a:rPr>
                <a:t>CUENTAS </a:t>
              </a:r>
              <a:r>
                <a:rPr lang="es-EC" sz="1000" b="0" dirty="0">
                  <a:solidFill>
                    <a:srgbClr val="002060"/>
                  </a:solidFill>
                </a:rPr>
                <a:t>2024</a:t>
              </a:r>
            </a:p>
          </p:txBody>
        </p:sp>
        <p:pic>
          <p:nvPicPr>
            <p:cNvPr id="7" name="Imagen 6">
              <a:extLst>
                <a:ext uri="{FF2B5EF4-FFF2-40B4-BE49-F238E27FC236}">
                  <a16:creationId xmlns:a16="http://schemas.microsoft.com/office/drawing/2014/main" id="{A2C4C948-359C-4A4E-8D9B-63C9FF89EC21}"/>
                </a:ext>
              </a:extLst>
            </p:cNvPr>
            <p:cNvPicPr>
              <a:picLocks noChangeAspect="1"/>
            </p:cNvPicPr>
            <p:nvPr/>
          </p:nvPicPr>
          <p:blipFill>
            <a:blip r:embed="rId3"/>
            <a:stretch>
              <a:fillRect/>
            </a:stretch>
          </p:blipFill>
          <p:spPr>
            <a:xfrm>
              <a:off x="360632" y="151387"/>
              <a:ext cx="1228884" cy="737330"/>
            </a:xfrm>
            <a:prstGeom prst="rect">
              <a:avLst/>
            </a:prstGeom>
          </p:spPr>
        </p:pic>
      </p:grpSp>
      <p:sp>
        <p:nvSpPr>
          <p:cNvPr id="18" name="Rectángulo 17">
            <a:extLst>
              <a:ext uri="{FF2B5EF4-FFF2-40B4-BE49-F238E27FC236}">
                <a16:creationId xmlns:a16="http://schemas.microsoft.com/office/drawing/2014/main" id="{36A7F947-DC6C-4A11-ADF9-C9D7B56B6320}"/>
              </a:ext>
            </a:extLst>
          </p:cNvPr>
          <p:cNvSpPr/>
          <p:nvPr/>
        </p:nvSpPr>
        <p:spPr>
          <a:xfrm>
            <a:off x="3733698" y="1568970"/>
            <a:ext cx="3904762" cy="2156744"/>
          </a:xfrm>
          <a:prstGeom prst="rect">
            <a:avLst/>
          </a:prstGeom>
        </p:spPr>
        <p:txBody>
          <a:bodyPr wrap="square">
            <a:spAutoFit/>
          </a:bodyPr>
          <a:lstStyle/>
          <a:p>
            <a:pPr algn="just">
              <a:lnSpc>
                <a:spcPct val="107000"/>
              </a:lnSpc>
              <a:spcAft>
                <a:spcPts val="800"/>
              </a:spcAft>
            </a:pPr>
            <a:r>
              <a:rPr lang="es-MX" b="1" kern="100" dirty="0">
                <a:solidFill>
                  <a:schemeClr val="tx1"/>
                </a:solidFill>
                <a:latin typeface="Calibri" panose="020F0502020204030204" pitchFamily="34" charset="0"/>
                <a:ea typeface="Calibri" panose="020F0502020204030204" pitchFamily="34" charset="0"/>
                <a:cs typeface="Times New Roman" panose="02020603050405020304" pitchFamily="18" charset="0"/>
              </a:rPr>
              <a:t>Designación de evaluadores del equipo técnico del plan de desarrollo y ordenamiento territorial 2024-2027</a:t>
            </a:r>
            <a:r>
              <a:rPr lang="es-MX" kern="100" dirty="0">
                <a:solidFill>
                  <a:schemeClr val="tx1"/>
                </a:solidFill>
                <a:latin typeface="Calibri" panose="020F0502020204030204" pitchFamily="34" charset="0"/>
                <a:ea typeface="Calibri" panose="020F0502020204030204" pitchFamily="34" charset="0"/>
                <a:cs typeface="Times New Roman" panose="02020603050405020304" pitchFamily="18" charset="0"/>
              </a:rPr>
              <a:t>, del gobierno autónomo descentralizado parroquial rural de Anconcito mediante memorándum gadpra-mo-lagp-n0. 2024-04-140 con fecha del 24 de abril del 2024 y resolucion-adm-n0.016-gadpra-2024 </a:t>
            </a:r>
            <a:r>
              <a:rPr lang="es-MX" b="1" kern="100" dirty="0">
                <a:solidFill>
                  <a:schemeClr val="tx1"/>
                </a:solidFill>
                <a:latin typeface="Calibri" panose="020F0502020204030204" pitchFamily="34" charset="0"/>
                <a:ea typeface="Calibri" panose="020F0502020204030204" pitchFamily="34" charset="0"/>
                <a:cs typeface="Times New Roman" panose="02020603050405020304" pitchFamily="18" charset="0"/>
              </a:rPr>
              <a:t>se coordina reunión para socializar la ejecución de los proyectos.</a:t>
            </a:r>
            <a:endParaRPr lang="es-EC" b="1" kern="100" dirty="0">
              <a:solidFill>
                <a:schemeClr val="tx1"/>
              </a:solidFill>
              <a:latin typeface="Calibri" panose="020F0502020204030204" pitchFamily="34" charset="0"/>
              <a:ea typeface="Calibri" panose="020F0502020204030204" pitchFamily="34" charset="0"/>
              <a:cs typeface="Times New Roman" panose="02020603050405020304" pitchFamily="18" charset="0"/>
            </a:endParaRPr>
          </a:p>
        </p:txBody>
      </p:sp>
      <p:pic>
        <p:nvPicPr>
          <p:cNvPr id="11" name="Imagen 10">
            <a:extLst>
              <a:ext uri="{FF2B5EF4-FFF2-40B4-BE49-F238E27FC236}">
                <a16:creationId xmlns:a16="http://schemas.microsoft.com/office/drawing/2014/main" id="{A3FA23DC-6195-4CB7-8C3E-67F6E58A70E7}"/>
              </a:ext>
            </a:extLst>
          </p:cNvPr>
          <p:cNvPicPr>
            <a:picLocks noChangeAspect="1"/>
          </p:cNvPicPr>
          <p:nvPr/>
        </p:nvPicPr>
        <p:blipFill rotWithShape="1">
          <a:blip r:embed="rId4">
            <a:clrChange>
              <a:clrFrom>
                <a:srgbClr val="FFFFFF"/>
              </a:clrFrom>
              <a:clrTo>
                <a:srgbClr val="FFFFFF">
                  <a:alpha val="0"/>
                </a:srgbClr>
              </a:clrTo>
            </a:clrChange>
          </a:blip>
          <a:srcRect l="23835" t="32115" r="22939" b="29892"/>
          <a:stretch/>
        </p:blipFill>
        <p:spPr>
          <a:xfrm>
            <a:off x="7089122" y="4288839"/>
            <a:ext cx="1535033" cy="666860"/>
          </a:xfrm>
          <a:prstGeom prst="rect">
            <a:avLst/>
          </a:prstGeom>
        </p:spPr>
      </p:pic>
      <p:sp>
        <p:nvSpPr>
          <p:cNvPr id="14" name="Google Shape;388;p41">
            <a:extLst>
              <a:ext uri="{FF2B5EF4-FFF2-40B4-BE49-F238E27FC236}">
                <a16:creationId xmlns:a16="http://schemas.microsoft.com/office/drawing/2014/main" id="{80E844D4-26AA-4857-8FDC-4B16F94131AD}"/>
              </a:ext>
            </a:extLst>
          </p:cNvPr>
          <p:cNvSpPr txBox="1">
            <a:spLocks/>
          </p:cNvSpPr>
          <p:nvPr/>
        </p:nvSpPr>
        <p:spPr>
          <a:xfrm>
            <a:off x="2039959" y="0"/>
            <a:ext cx="3460890" cy="572700"/>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L="457200" marR="0" lvl="0" indent="-304800" algn="l"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1pPr>
            <a:lvl2pPr marL="914400" marR="0" lvl="1"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2pPr>
            <a:lvl3pPr marL="1371600" marR="0" lvl="2"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3pPr>
            <a:lvl4pPr marL="1828800" marR="0" lvl="3"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4pPr>
            <a:lvl5pPr marL="2286000" marR="0" lvl="4"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5pPr>
            <a:lvl6pPr marL="2743200" marR="0" lvl="5"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6pPr>
            <a:lvl7pPr marL="3200400" marR="0" lvl="6"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7pPr>
            <a:lvl8pPr marL="3657600" marR="0" lvl="7"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8pPr>
            <a:lvl9pPr marL="4114800" marR="0" lvl="8"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9pPr>
          </a:lstStyle>
          <a:p>
            <a:pPr marL="0" indent="0" algn="just"/>
            <a:r>
              <a:rPr lang="es-MX" sz="900" i="1" dirty="0">
                <a:solidFill>
                  <a:schemeClr val="bg1"/>
                </a:solidFill>
                <a:effectLst>
                  <a:outerShdw blurRad="38100" dist="38100" dir="2700000" algn="tl">
                    <a:srgbClr val="000000">
                      <a:alpha val="43137"/>
                    </a:srgbClr>
                  </a:outerShdw>
                </a:effectLst>
              </a:rPr>
              <a:t>e) Cumplir aquellas funciones que le sean expresamente encomendadas por la junta parroquial rural.</a:t>
            </a:r>
          </a:p>
        </p:txBody>
      </p:sp>
      <p:pic>
        <p:nvPicPr>
          <p:cNvPr id="17" name="Imagen 16">
            <a:extLst>
              <a:ext uri="{FF2B5EF4-FFF2-40B4-BE49-F238E27FC236}">
                <a16:creationId xmlns:a16="http://schemas.microsoft.com/office/drawing/2014/main" id="{C62469BE-8D19-4CA4-B5BE-08EA6836D93C}"/>
              </a:ext>
            </a:extLst>
          </p:cNvPr>
          <p:cNvPicPr/>
          <p:nvPr/>
        </p:nvPicPr>
        <p:blipFill rotWithShape="1">
          <a:blip r:embed="rId5" cstate="print">
            <a:extLst>
              <a:ext uri="{BEBA8EAE-BF5A-486C-A8C5-ECC9F3942E4B}">
                <a14:imgProps xmlns:a14="http://schemas.microsoft.com/office/drawing/2010/main">
                  <a14:imgLayer r:embed="rId6">
                    <a14:imgEffect>
                      <a14:brightnessContrast bright="20000"/>
                    </a14:imgEffect>
                  </a14:imgLayer>
                </a14:imgProps>
              </a:ext>
              <a:ext uri="{28A0092B-C50C-407E-A947-70E740481C1C}">
                <a14:useLocalDpi xmlns:a14="http://schemas.microsoft.com/office/drawing/2010/main" val="0"/>
              </a:ext>
            </a:extLst>
          </a:blip>
          <a:srcRect r="15022"/>
          <a:stretch>
            <a:fillRect/>
          </a:stretch>
        </p:blipFill>
        <p:spPr bwMode="auto">
          <a:xfrm rot="5400000">
            <a:off x="372128" y="1536475"/>
            <a:ext cx="3706966" cy="2464623"/>
          </a:xfrm>
          <a:prstGeom prst="rect">
            <a:avLst/>
          </a:prstGeom>
          <a:ln>
            <a:noFill/>
          </a:ln>
          <a:effectLst>
            <a:outerShdw blurRad="292100" dist="139700" dir="2700000" algn="tl" rotWithShape="0">
              <a:srgbClr val="333333">
                <a:alpha val="65000"/>
              </a:srgbClr>
            </a:outerShdw>
          </a:effectLst>
          <a:extLst>
            <a:ext uri="{53640926-AAD7-44D8-BBD7-CCE9431645EC}">
              <a14:shadowObscured xmlns:a14="http://schemas.microsoft.com/office/drawing/2010/main"/>
            </a:ext>
          </a:extLst>
        </p:spPr>
      </p:pic>
    </p:spTree>
    <p:extLst>
      <p:ext uri="{BB962C8B-B14F-4D97-AF65-F5344CB8AC3E}">
        <p14:creationId xmlns:p14="http://schemas.microsoft.com/office/powerpoint/2010/main" val="272574834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Shape 361"/>
        <p:cNvGrpSpPr/>
        <p:nvPr/>
      </p:nvGrpSpPr>
      <p:grpSpPr>
        <a:xfrm>
          <a:off x="0" y="0"/>
          <a:ext cx="0" cy="0"/>
          <a:chOff x="0" y="0"/>
          <a:chExt cx="0" cy="0"/>
        </a:xfrm>
      </p:grpSpPr>
      <p:grpSp>
        <p:nvGrpSpPr>
          <p:cNvPr id="5" name="Grupo 4">
            <a:extLst>
              <a:ext uri="{FF2B5EF4-FFF2-40B4-BE49-F238E27FC236}">
                <a16:creationId xmlns:a16="http://schemas.microsoft.com/office/drawing/2014/main" id="{DF0D44E6-345A-45F4-8596-16ED45163CCA}"/>
              </a:ext>
            </a:extLst>
          </p:cNvPr>
          <p:cNvGrpSpPr/>
          <p:nvPr/>
        </p:nvGrpSpPr>
        <p:grpSpPr>
          <a:xfrm>
            <a:off x="6292852" y="50958"/>
            <a:ext cx="2224903" cy="772785"/>
            <a:chOff x="360632" y="151387"/>
            <a:chExt cx="2224903" cy="772785"/>
          </a:xfrm>
        </p:grpSpPr>
        <p:sp>
          <p:nvSpPr>
            <p:cNvPr id="6" name="Google Shape;1565;p31">
              <a:extLst>
                <a:ext uri="{FF2B5EF4-FFF2-40B4-BE49-F238E27FC236}">
                  <a16:creationId xmlns:a16="http://schemas.microsoft.com/office/drawing/2014/main" id="{467FF8A7-2302-4614-9013-B064DEE6EBAE}"/>
                </a:ext>
              </a:extLst>
            </p:cNvPr>
            <p:cNvSpPr txBox="1">
              <a:spLocks/>
            </p:cNvSpPr>
            <p:nvPr/>
          </p:nvSpPr>
          <p:spPr>
            <a:xfrm>
              <a:off x="1263303" y="520052"/>
              <a:ext cx="1322232" cy="404120"/>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1pPr>
              <a:lvl2pPr marR="0" lvl="1"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2pPr>
              <a:lvl3pPr marR="0" lvl="2"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3pPr>
              <a:lvl4pPr marR="0" lvl="3"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4pPr>
              <a:lvl5pPr marR="0" lvl="4"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5pPr>
              <a:lvl6pPr marR="0" lvl="5"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6pPr>
              <a:lvl7pPr marR="0" lvl="6"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7pPr>
              <a:lvl8pPr marR="0" lvl="7"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8pPr>
              <a:lvl9pPr marR="0" lvl="8"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9pPr>
            </a:lstStyle>
            <a:p>
              <a:pPr algn="ctr"/>
              <a:r>
                <a:rPr lang="es-EC" sz="1000" dirty="0">
                  <a:solidFill>
                    <a:srgbClr val="002060"/>
                  </a:solidFill>
                </a:rPr>
                <a:t>RENDICIÓN DE </a:t>
              </a:r>
            </a:p>
            <a:p>
              <a:pPr algn="ctr"/>
              <a:r>
                <a:rPr lang="es-EC" sz="1000" dirty="0">
                  <a:solidFill>
                    <a:srgbClr val="002060"/>
                  </a:solidFill>
                </a:rPr>
                <a:t>CUENTAS </a:t>
              </a:r>
              <a:r>
                <a:rPr lang="es-EC" sz="1000" b="0" dirty="0">
                  <a:solidFill>
                    <a:srgbClr val="002060"/>
                  </a:solidFill>
                </a:rPr>
                <a:t>2024</a:t>
              </a:r>
            </a:p>
          </p:txBody>
        </p:sp>
        <p:pic>
          <p:nvPicPr>
            <p:cNvPr id="7" name="Imagen 6">
              <a:extLst>
                <a:ext uri="{FF2B5EF4-FFF2-40B4-BE49-F238E27FC236}">
                  <a16:creationId xmlns:a16="http://schemas.microsoft.com/office/drawing/2014/main" id="{A2C4C948-359C-4A4E-8D9B-63C9FF89EC21}"/>
                </a:ext>
              </a:extLst>
            </p:cNvPr>
            <p:cNvPicPr>
              <a:picLocks noChangeAspect="1"/>
            </p:cNvPicPr>
            <p:nvPr/>
          </p:nvPicPr>
          <p:blipFill>
            <a:blip r:embed="rId3"/>
            <a:stretch>
              <a:fillRect/>
            </a:stretch>
          </p:blipFill>
          <p:spPr>
            <a:xfrm>
              <a:off x="360632" y="151387"/>
              <a:ext cx="1228884" cy="737330"/>
            </a:xfrm>
            <a:prstGeom prst="rect">
              <a:avLst/>
            </a:prstGeom>
          </p:spPr>
        </p:pic>
      </p:grpSp>
      <p:sp>
        <p:nvSpPr>
          <p:cNvPr id="18" name="Rectángulo 17">
            <a:extLst>
              <a:ext uri="{FF2B5EF4-FFF2-40B4-BE49-F238E27FC236}">
                <a16:creationId xmlns:a16="http://schemas.microsoft.com/office/drawing/2014/main" id="{36A7F947-DC6C-4A11-ADF9-C9D7B56B6320}"/>
              </a:ext>
            </a:extLst>
          </p:cNvPr>
          <p:cNvSpPr/>
          <p:nvPr/>
        </p:nvSpPr>
        <p:spPr>
          <a:xfrm>
            <a:off x="3414713" y="823169"/>
            <a:ext cx="4872037" cy="2156744"/>
          </a:xfrm>
          <a:prstGeom prst="rect">
            <a:avLst/>
          </a:prstGeom>
        </p:spPr>
        <p:txBody>
          <a:bodyPr wrap="square">
            <a:spAutoFit/>
          </a:bodyPr>
          <a:lstStyle/>
          <a:p>
            <a:pPr algn="just">
              <a:lnSpc>
                <a:spcPct val="107000"/>
              </a:lnSpc>
              <a:spcAft>
                <a:spcPts val="800"/>
              </a:spcAft>
            </a:pPr>
            <a:r>
              <a:rPr lang="es-MX" kern="100" dirty="0">
                <a:solidFill>
                  <a:schemeClr val="tx1"/>
                </a:solidFill>
                <a:latin typeface="Calibri" panose="020F0502020204030204" pitchFamily="34" charset="0"/>
                <a:ea typeface="Calibri" panose="020F0502020204030204" pitchFamily="34" charset="0"/>
                <a:cs typeface="Times New Roman" panose="02020603050405020304" pitchFamily="18" charset="0"/>
              </a:rPr>
              <a:t>Se me asigna como </a:t>
            </a:r>
            <a:r>
              <a:rPr lang="es-MX" b="1" kern="100" dirty="0">
                <a:solidFill>
                  <a:schemeClr val="tx1"/>
                </a:solidFill>
                <a:latin typeface="Calibri" panose="020F0502020204030204" pitchFamily="34" charset="0"/>
                <a:ea typeface="Calibri" panose="020F0502020204030204" pitchFamily="34" charset="0"/>
                <a:cs typeface="Times New Roman" panose="02020603050405020304" pitchFamily="18" charset="0"/>
              </a:rPr>
              <a:t>delegada para participar de la capacitación virtual “capacitación 2024, sobre el cumplimiento de los indicadores en el año 2023, </a:t>
            </a:r>
            <a:r>
              <a:rPr lang="es-MX" kern="100" dirty="0">
                <a:solidFill>
                  <a:schemeClr val="tx1"/>
                </a:solidFill>
                <a:latin typeface="Calibri" panose="020F0502020204030204" pitchFamily="34" charset="0"/>
                <a:ea typeface="Calibri" panose="020F0502020204030204" pitchFamily="34" charset="0"/>
                <a:cs typeface="Times New Roman" panose="02020603050405020304" pitchFamily="18" charset="0"/>
              </a:rPr>
              <a:t>en el marco de la ley y el plan nacional para prevenir y erradicar la violencia contra la mujeres y la socialización de la estrategia nacional ecuador crece sin desnutrición infantil, </a:t>
            </a:r>
            <a:r>
              <a:rPr lang="es-MX" b="1" kern="100" dirty="0">
                <a:solidFill>
                  <a:schemeClr val="tx1"/>
                </a:solidFill>
                <a:latin typeface="Calibri" panose="020F0502020204030204" pitchFamily="34" charset="0"/>
                <a:ea typeface="Calibri" panose="020F0502020204030204" pitchFamily="34" charset="0"/>
                <a:cs typeface="Times New Roman" panose="02020603050405020304" pitchFamily="18" charset="0"/>
              </a:rPr>
              <a:t>con memorándum gadpra-mo-lagp-n0.2024-06-208, participando y emitiendo el informe correspondiente para que se tomen medidas de ejecución de proyectos para el siguiente periodo.</a:t>
            </a:r>
            <a:endParaRPr lang="es-EC" b="1" kern="100" dirty="0">
              <a:solidFill>
                <a:schemeClr val="tx1"/>
              </a:solidFill>
              <a:latin typeface="Calibri" panose="020F0502020204030204" pitchFamily="34" charset="0"/>
              <a:ea typeface="Calibri" panose="020F0502020204030204" pitchFamily="34" charset="0"/>
              <a:cs typeface="Times New Roman" panose="02020603050405020304" pitchFamily="18" charset="0"/>
            </a:endParaRPr>
          </a:p>
        </p:txBody>
      </p:sp>
      <p:pic>
        <p:nvPicPr>
          <p:cNvPr id="11" name="Imagen 10">
            <a:extLst>
              <a:ext uri="{FF2B5EF4-FFF2-40B4-BE49-F238E27FC236}">
                <a16:creationId xmlns:a16="http://schemas.microsoft.com/office/drawing/2014/main" id="{A3FA23DC-6195-4CB7-8C3E-67F6E58A70E7}"/>
              </a:ext>
            </a:extLst>
          </p:cNvPr>
          <p:cNvPicPr>
            <a:picLocks noChangeAspect="1"/>
          </p:cNvPicPr>
          <p:nvPr/>
        </p:nvPicPr>
        <p:blipFill rotWithShape="1">
          <a:blip r:embed="rId4">
            <a:clrChange>
              <a:clrFrom>
                <a:srgbClr val="FFFFFF"/>
              </a:clrFrom>
              <a:clrTo>
                <a:srgbClr val="FFFFFF">
                  <a:alpha val="0"/>
                </a:srgbClr>
              </a:clrTo>
            </a:clrChange>
          </a:blip>
          <a:srcRect l="23835" t="32115" r="22939" b="29892"/>
          <a:stretch/>
        </p:blipFill>
        <p:spPr>
          <a:xfrm>
            <a:off x="7089122" y="4288839"/>
            <a:ext cx="1535033" cy="666860"/>
          </a:xfrm>
          <a:prstGeom prst="rect">
            <a:avLst/>
          </a:prstGeom>
        </p:spPr>
      </p:pic>
      <p:sp>
        <p:nvSpPr>
          <p:cNvPr id="14" name="Google Shape;388;p41">
            <a:extLst>
              <a:ext uri="{FF2B5EF4-FFF2-40B4-BE49-F238E27FC236}">
                <a16:creationId xmlns:a16="http://schemas.microsoft.com/office/drawing/2014/main" id="{80E844D4-26AA-4857-8FDC-4B16F94131AD}"/>
              </a:ext>
            </a:extLst>
          </p:cNvPr>
          <p:cNvSpPr txBox="1">
            <a:spLocks/>
          </p:cNvSpPr>
          <p:nvPr/>
        </p:nvSpPr>
        <p:spPr>
          <a:xfrm>
            <a:off x="2039959" y="0"/>
            <a:ext cx="3460890" cy="572700"/>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L="457200" marR="0" lvl="0" indent="-304800" algn="l"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1pPr>
            <a:lvl2pPr marL="914400" marR="0" lvl="1"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2pPr>
            <a:lvl3pPr marL="1371600" marR="0" lvl="2"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3pPr>
            <a:lvl4pPr marL="1828800" marR="0" lvl="3"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4pPr>
            <a:lvl5pPr marL="2286000" marR="0" lvl="4"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5pPr>
            <a:lvl6pPr marL="2743200" marR="0" lvl="5"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6pPr>
            <a:lvl7pPr marL="3200400" marR="0" lvl="6"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7pPr>
            <a:lvl8pPr marL="3657600" marR="0" lvl="7"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8pPr>
            <a:lvl9pPr marL="4114800" marR="0" lvl="8"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9pPr>
          </a:lstStyle>
          <a:p>
            <a:pPr marL="0" indent="0" algn="just"/>
            <a:r>
              <a:rPr lang="es-MX" sz="900" i="1" dirty="0">
                <a:solidFill>
                  <a:schemeClr val="bg1"/>
                </a:solidFill>
                <a:effectLst>
                  <a:outerShdw blurRad="38100" dist="38100" dir="2700000" algn="tl">
                    <a:srgbClr val="000000">
                      <a:alpha val="43137"/>
                    </a:srgbClr>
                  </a:outerShdw>
                </a:effectLst>
              </a:rPr>
              <a:t>e) Cumplir aquellas funciones que le sean expresamente encomendadas por la junta parroquial rural.</a:t>
            </a:r>
          </a:p>
        </p:txBody>
      </p:sp>
      <p:pic>
        <p:nvPicPr>
          <p:cNvPr id="12" name="Imagen 11">
            <a:extLst>
              <a:ext uri="{FF2B5EF4-FFF2-40B4-BE49-F238E27FC236}">
                <a16:creationId xmlns:a16="http://schemas.microsoft.com/office/drawing/2014/main" id="{2D0C7D6A-4334-4B51-A1BA-06A4D353150B}"/>
              </a:ext>
            </a:extLst>
          </p:cNvPr>
          <p:cNvPicPr/>
          <p:nvPr/>
        </p:nvPicPr>
        <p:blipFill rotWithShape="1">
          <a:blip r:embed="rId5" cstate="print">
            <a:extLst>
              <a:ext uri="{BEBA8EAE-BF5A-486C-A8C5-ECC9F3942E4B}">
                <a14:imgProps xmlns:a14="http://schemas.microsoft.com/office/drawing/2010/main">
                  <a14:imgLayer r:embed="rId6">
                    <a14:imgEffect>
                      <a14:brightnessContrast bright="20000" contrast="20000"/>
                    </a14:imgEffect>
                  </a14:imgLayer>
                </a14:imgProps>
              </a:ext>
              <a:ext uri="{28A0092B-C50C-407E-A947-70E740481C1C}">
                <a14:useLocalDpi xmlns:a14="http://schemas.microsoft.com/office/drawing/2010/main" val="0"/>
              </a:ext>
            </a:extLst>
          </a:blip>
          <a:srcRect l="1588" t="6565" r="20458"/>
          <a:stretch/>
        </p:blipFill>
        <p:spPr bwMode="auto">
          <a:xfrm rot="5400000">
            <a:off x="-210117" y="1440092"/>
            <a:ext cx="3984578" cy="2793594"/>
          </a:xfrm>
          <a:prstGeom prst="rect">
            <a:avLst/>
          </a:prstGeom>
          <a:ln>
            <a:noFill/>
          </a:ln>
          <a:effectLst>
            <a:outerShdw blurRad="292100" dist="139700" dir="2700000" algn="tl" rotWithShape="0">
              <a:srgbClr val="333333">
                <a:alpha val="65000"/>
              </a:srgbClr>
            </a:outerShdw>
          </a:effectLst>
          <a:extLst>
            <a:ext uri="{53640926-AAD7-44D8-BBD7-CCE9431645EC}">
              <a14:shadowObscured xmlns:a14="http://schemas.microsoft.com/office/drawing/2010/main"/>
            </a:ext>
          </a:extLst>
        </p:spPr>
      </p:pic>
      <p:pic>
        <p:nvPicPr>
          <p:cNvPr id="13" name="Imagen 12">
            <a:extLst>
              <a:ext uri="{FF2B5EF4-FFF2-40B4-BE49-F238E27FC236}">
                <a16:creationId xmlns:a16="http://schemas.microsoft.com/office/drawing/2014/main" id="{C44713FA-DEDE-4530-9AF1-8971D8207FAE}"/>
              </a:ext>
            </a:extLst>
          </p:cNvPr>
          <p:cNvPicPr/>
          <p:nvPr/>
        </p:nvPicPr>
        <p:blipFill rotWithShape="1">
          <a:blip r:embed="rId7" cstate="print">
            <a:extLst>
              <a:ext uri="{28A0092B-C50C-407E-A947-70E740481C1C}">
                <a14:useLocalDpi xmlns:a14="http://schemas.microsoft.com/office/drawing/2010/main" val="0"/>
              </a:ext>
            </a:extLst>
          </a:blip>
          <a:srcRect l="11042" t="3748" r="6998" b="6668"/>
          <a:stretch/>
        </p:blipFill>
        <p:spPr>
          <a:xfrm>
            <a:off x="3770404" y="3029466"/>
            <a:ext cx="3200400" cy="1926233"/>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294295180"/>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Shape 361"/>
        <p:cNvGrpSpPr/>
        <p:nvPr/>
      </p:nvGrpSpPr>
      <p:grpSpPr>
        <a:xfrm>
          <a:off x="0" y="0"/>
          <a:ext cx="0" cy="0"/>
          <a:chOff x="0" y="0"/>
          <a:chExt cx="0" cy="0"/>
        </a:xfrm>
      </p:grpSpPr>
      <p:grpSp>
        <p:nvGrpSpPr>
          <p:cNvPr id="5" name="Grupo 4">
            <a:extLst>
              <a:ext uri="{FF2B5EF4-FFF2-40B4-BE49-F238E27FC236}">
                <a16:creationId xmlns:a16="http://schemas.microsoft.com/office/drawing/2014/main" id="{DF0D44E6-345A-45F4-8596-16ED45163CCA}"/>
              </a:ext>
            </a:extLst>
          </p:cNvPr>
          <p:cNvGrpSpPr/>
          <p:nvPr/>
        </p:nvGrpSpPr>
        <p:grpSpPr>
          <a:xfrm>
            <a:off x="6292852" y="50958"/>
            <a:ext cx="2224903" cy="772785"/>
            <a:chOff x="360632" y="151387"/>
            <a:chExt cx="2224903" cy="772785"/>
          </a:xfrm>
        </p:grpSpPr>
        <p:sp>
          <p:nvSpPr>
            <p:cNvPr id="6" name="Google Shape;1565;p31">
              <a:extLst>
                <a:ext uri="{FF2B5EF4-FFF2-40B4-BE49-F238E27FC236}">
                  <a16:creationId xmlns:a16="http://schemas.microsoft.com/office/drawing/2014/main" id="{467FF8A7-2302-4614-9013-B064DEE6EBAE}"/>
                </a:ext>
              </a:extLst>
            </p:cNvPr>
            <p:cNvSpPr txBox="1">
              <a:spLocks/>
            </p:cNvSpPr>
            <p:nvPr/>
          </p:nvSpPr>
          <p:spPr>
            <a:xfrm>
              <a:off x="1263303" y="520052"/>
              <a:ext cx="1322232" cy="404120"/>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1pPr>
              <a:lvl2pPr marR="0" lvl="1"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2pPr>
              <a:lvl3pPr marR="0" lvl="2"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3pPr>
              <a:lvl4pPr marR="0" lvl="3"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4pPr>
              <a:lvl5pPr marR="0" lvl="4"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5pPr>
              <a:lvl6pPr marR="0" lvl="5"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6pPr>
              <a:lvl7pPr marR="0" lvl="6"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7pPr>
              <a:lvl8pPr marR="0" lvl="7"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8pPr>
              <a:lvl9pPr marR="0" lvl="8"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9pPr>
            </a:lstStyle>
            <a:p>
              <a:pPr algn="ctr"/>
              <a:r>
                <a:rPr lang="es-EC" sz="1000" dirty="0">
                  <a:solidFill>
                    <a:srgbClr val="002060"/>
                  </a:solidFill>
                </a:rPr>
                <a:t>RENDICIÓN DE </a:t>
              </a:r>
            </a:p>
            <a:p>
              <a:pPr algn="ctr"/>
              <a:r>
                <a:rPr lang="es-EC" sz="1000" dirty="0">
                  <a:solidFill>
                    <a:srgbClr val="002060"/>
                  </a:solidFill>
                </a:rPr>
                <a:t>CUENTAS </a:t>
              </a:r>
              <a:r>
                <a:rPr lang="es-EC" sz="1000" b="0" dirty="0">
                  <a:solidFill>
                    <a:srgbClr val="002060"/>
                  </a:solidFill>
                </a:rPr>
                <a:t>2024</a:t>
              </a:r>
            </a:p>
          </p:txBody>
        </p:sp>
        <p:pic>
          <p:nvPicPr>
            <p:cNvPr id="7" name="Imagen 6">
              <a:extLst>
                <a:ext uri="{FF2B5EF4-FFF2-40B4-BE49-F238E27FC236}">
                  <a16:creationId xmlns:a16="http://schemas.microsoft.com/office/drawing/2014/main" id="{A2C4C948-359C-4A4E-8D9B-63C9FF89EC21}"/>
                </a:ext>
              </a:extLst>
            </p:cNvPr>
            <p:cNvPicPr>
              <a:picLocks noChangeAspect="1"/>
            </p:cNvPicPr>
            <p:nvPr/>
          </p:nvPicPr>
          <p:blipFill>
            <a:blip r:embed="rId3"/>
            <a:stretch>
              <a:fillRect/>
            </a:stretch>
          </p:blipFill>
          <p:spPr>
            <a:xfrm>
              <a:off x="360632" y="151387"/>
              <a:ext cx="1228884" cy="737330"/>
            </a:xfrm>
            <a:prstGeom prst="rect">
              <a:avLst/>
            </a:prstGeom>
          </p:spPr>
        </p:pic>
      </p:grpSp>
      <p:sp>
        <p:nvSpPr>
          <p:cNvPr id="18" name="Rectángulo 17">
            <a:extLst>
              <a:ext uri="{FF2B5EF4-FFF2-40B4-BE49-F238E27FC236}">
                <a16:creationId xmlns:a16="http://schemas.microsoft.com/office/drawing/2014/main" id="{36A7F947-DC6C-4A11-ADF9-C9D7B56B6320}"/>
              </a:ext>
            </a:extLst>
          </p:cNvPr>
          <p:cNvSpPr/>
          <p:nvPr/>
        </p:nvSpPr>
        <p:spPr>
          <a:xfrm>
            <a:off x="553616" y="3786746"/>
            <a:ext cx="3014196" cy="1004186"/>
          </a:xfrm>
          <a:prstGeom prst="rect">
            <a:avLst/>
          </a:prstGeom>
        </p:spPr>
        <p:txBody>
          <a:bodyPr wrap="square">
            <a:spAutoFit/>
          </a:bodyPr>
          <a:lstStyle/>
          <a:p>
            <a:pPr algn="just">
              <a:lnSpc>
                <a:spcPct val="107000"/>
              </a:lnSpc>
              <a:spcAft>
                <a:spcPts val="800"/>
              </a:spcAft>
            </a:pPr>
            <a:r>
              <a:rPr lang="es-MX" kern="100" dirty="0">
                <a:solidFill>
                  <a:schemeClr val="tx1"/>
                </a:solidFill>
                <a:latin typeface="Calibri" panose="020F0502020204030204" pitchFamily="34" charset="0"/>
                <a:ea typeface="Calibri" panose="020F0502020204030204" pitchFamily="34" charset="0"/>
                <a:cs typeface="Times New Roman" panose="02020603050405020304" pitchFamily="18" charset="0"/>
              </a:rPr>
              <a:t>Designación como delegada para la </a:t>
            </a:r>
            <a:r>
              <a:rPr lang="es-MX" b="1" kern="100" dirty="0">
                <a:solidFill>
                  <a:schemeClr val="tx1"/>
                </a:solidFill>
                <a:latin typeface="Calibri" panose="020F0502020204030204" pitchFamily="34" charset="0"/>
                <a:ea typeface="Calibri" panose="020F0502020204030204" pitchFamily="34" charset="0"/>
                <a:cs typeface="Times New Roman" panose="02020603050405020304" pitchFamily="18" charset="0"/>
              </a:rPr>
              <a:t>observación de la adecuación y mejoramiento del monumento de ingreso a la parroquia Anconcito</a:t>
            </a:r>
            <a:r>
              <a:rPr lang="es-MX" kern="100" dirty="0">
                <a:solidFill>
                  <a:schemeClr val="tx1"/>
                </a:solidFill>
                <a:latin typeface="Calibri" panose="020F0502020204030204" pitchFamily="34" charset="0"/>
                <a:ea typeface="Calibri" panose="020F0502020204030204" pitchFamily="34" charset="0"/>
                <a:cs typeface="Times New Roman" panose="02020603050405020304" pitchFamily="18" charset="0"/>
              </a:rPr>
              <a:t>.</a:t>
            </a:r>
            <a:endParaRPr lang="es-EC" kern="100" dirty="0">
              <a:solidFill>
                <a:schemeClr val="tx1"/>
              </a:solidFill>
              <a:latin typeface="Calibri" panose="020F0502020204030204" pitchFamily="34" charset="0"/>
              <a:ea typeface="Calibri" panose="020F0502020204030204" pitchFamily="34" charset="0"/>
              <a:cs typeface="Times New Roman" panose="02020603050405020304" pitchFamily="18" charset="0"/>
            </a:endParaRPr>
          </a:p>
        </p:txBody>
      </p:sp>
      <p:pic>
        <p:nvPicPr>
          <p:cNvPr id="11" name="Imagen 10">
            <a:extLst>
              <a:ext uri="{FF2B5EF4-FFF2-40B4-BE49-F238E27FC236}">
                <a16:creationId xmlns:a16="http://schemas.microsoft.com/office/drawing/2014/main" id="{A3FA23DC-6195-4CB7-8C3E-67F6E58A70E7}"/>
              </a:ext>
            </a:extLst>
          </p:cNvPr>
          <p:cNvPicPr>
            <a:picLocks noChangeAspect="1"/>
          </p:cNvPicPr>
          <p:nvPr/>
        </p:nvPicPr>
        <p:blipFill rotWithShape="1">
          <a:blip r:embed="rId4">
            <a:clrChange>
              <a:clrFrom>
                <a:srgbClr val="FFFFFF"/>
              </a:clrFrom>
              <a:clrTo>
                <a:srgbClr val="FFFFFF">
                  <a:alpha val="0"/>
                </a:srgbClr>
              </a:clrTo>
            </a:clrChange>
          </a:blip>
          <a:srcRect l="23835" t="32115" r="22939" b="29892"/>
          <a:stretch/>
        </p:blipFill>
        <p:spPr>
          <a:xfrm>
            <a:off x="7089122" y="4288839"/>
            <a:ext cx="1535033" cy="666860"/>
          </a:xfrm>
          <a:prstGeom prst="rect">
            <a:avLst/>
          </a:prstGeom>
        </p:spPr>
      </p:pic>
      <p:sp>
        <p:nvSpPr>
          <p:cNvPr id="14" name="Google Shape;388;p41">
            <a:extLst>
              <a:ext uri="{FF2B5EF4-FFF2-40B4-BE49-F238E27FC236}">
                <a16:creationId xmlns:a16="http://schemas.microsoft.com/office/drawing/2014/main" id="{80E844D4-26AA-4857-8FDC-4B16F94131AD}"/>
              </a:ext>
            </a:extLst>
          </p:cNvPr>
          <p:cNvSpPr txBox="1">
            <a:spLocks/>
          </p:cNvSpPr>
          <p:nvPr/>
        </p:nvSpPr>
        <p:spPr>
          <a:xfrm>
            <a:off x="2039959" y="0"/>
            <a:ext cx="3460890" cy="572700"/>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L="457200" marR="0" lvl="0" indent="-304800" algn="l"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1pPr>
            <a:lvl2pPr marL="914400" marR="0" lvl="1"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2pPr>
            <a:lvl3pPr marL="1371600" marR="0" lvl="2"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3pPr>
            <a:lvl4pPr marL="1828800" marR="0" lvl="3"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4pPr>
            <a:lvl5pPr marL="2286000" marR="0" lvl="4"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5pPr>
            <a:lvl6pPr marL="2743200" marR="0" lvl="5"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6pPr>
            <a:lvl7pPr marL="3200400" marR="0" lvl="6"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7pPr>
            <a:lvl8pPr marL="3657600" marR="0" lvl="7"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8pPr>
            <a:lvl9pPr marL="4114800" marR="0" lvl="8"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9pPr>
          </a:lstStyle>
          <a:p>
            <a:pPr marL="0" indent="0" algn="just"/>
            <a:r>
              <a:rPr lang="es-MX" sz="900" i="1" dirty="0">
                <a:solidFill>
                  <a:schemeClr val="bg1"/>
                </a:solidFill>
                <a:effectLst>
                  <a:outerShdw blurRad="38100" dist="38100" dir="2700000" algn="tl">
                    <a:srgbClr val="000000">
                      <a:alpha val="43137"/>
                    </a:srgbClr>
                  </a:outerShdw>
                </a:effectLst>
              </a:rPr>
              <a:t>e) Cumplir aquellas funciones que le sean expresamente encomendadas por la junta parroquial rural.</a:t>
            </a:r>
          </a:p>
        </p:txBody>
      </p:sp>
      <p:pic>
        <p:nvPicPr>
          <p:cNvPr id="12" name="Imagen 11">
            <a:extLst>
              <a:ext uri="{FF2B5EF4-FFF2-40B4-BE49-F238E27FC236}">
                <a16:creationId xmlns:a16="http://schemas.microsoft.com/office/drawing/2014/main" id="{BBF9EB99-CB6A-4E8B-91F1-31C94E89EE7C}"/>
              </a:ext>
            </a:extLst>
          </p:cNvPr>
          <p:cNvPicPr/>
          <p:nvPr/>
        </p:nvPicPr>
        <p:blipFill rotWithShape="1">
          <a:blip r:embed="rId5" cstate="print">
            <a:extLst>
              <a:ext uri="{BEBA8EAE-BF5A-486C-A8C5-ECC9F3942E4B}">
                <a14:imgProps xmlns:a14="http://schemas.microsoft.com/office/drawing/2010/main">
                  <a14:imgLayer r:embed="rId6">
                    <a14:imgEffect>
                      <a14:brightnessContrast bright="20000"/>
                    </a14:imgEffect>
                  </a14:imgLayer>
                </a14:imgProps>
              </a:ext>
              <a:ext uri="{28A0092B-C50C-407E-A947-70E740481C1C}">
                <a14:useLocalDpi xmlns:a14="http://schemas.microsoft.com/office/drawing/2010/main" val="0"/>
              </a:ext>
            </a:extLst>
          </a:blip>
          <a:srcRect l="8136" t="12110" r="30599" b="7422"/>
          <a:stretch/>
        </p:blipFill>
        <p:spPr bwMode="auto">
          <a:xfrm rot="5400000">
            <a:off x="551604" y="1137395"/>
            <a:ext cx="3018220" cy="2222221"/>
          </a:xfrm>
          <a:prstGeom prst="rect">
            <a:avLst/>
          </a:prstGeom>
          <a:ln>
            <a:noFill/>
          </a:ln>
          <a:effectLst>
            <a:outerShdw blurRad="292100" dist="139700" dir="2700000" algn="tl" rotWithShape="0">
              <a:srgbClr val="333333">
                <a:alpha val="65000"/>
              </a:srgbClr>
            </a:outerShdw>
          </a:effectLst>
          <a:extLst>
            <a:ext uri="{53640926-AAD7-44D8-BBD7-CCE9431645EC}">
              <a14:shadowObscured xmlns:a14="http://schemas.microsoft.com/office/drawing/2010/main"/>
            </a:ext>
          </a:extLst>
        </p:spPr>
      </p:pic>
      <p:pic>
        <p:nvPicPr>
          <p:cNvPr id="13" name="Imagen 12">
            <a:extLst>
              <a:ext uri="{FF2B5EF4-FFF2-40B4-BE49-F238E27FC236}">
                <a16:creationId xmlns:a16="http://schemas.microsoft.com/office/drawing/2014/main" id="{A7964452-2D93-41CB-B0F9-B77337B8C254}"/>
              </a:ext>
            </a:extLst>
          </p:cNvPr>
          <p:cNvPicPr/>
          <p:nvPr/>
        </p:nvPicPr>
        <p:blipFill rotWithShape="1">
          <a:blip r:embed="rId7" cstate="print">
            <a:extLst>
              <a:ext uri="{BEBA8EAE-BF5A-486C-A8C5-ECC9F3942E4B}">
                <a14:imgProps xmlns:a14="http://schemas.microsoft.com/office/drawing/2010/main">
                  <a14:imgLayer r:embed="rId8">
                    <a14:imgEffect>
                      <a14:brightnessContrast bright="20000" contrast="20000"/>
                    </a14:imgEffect>
                  </a14:imgLayer>
                </a14:imgProps>
              </a:ext>
              <a:ext uri="{28A0092B-C50C-407E-A947-70E740481C1C}">
                <a14:useLocalDpi xmlns:a14="http://schemas.microsoft.com/office/drawing/2010/main" val="0"/>
              </a:ext>
            </a:extLst>
          </a:blip>
          <a:srcRect r="27449"/>
          <a:stretch/>
        </p:blipFill>
        <p:spPr bwMode="auto">
          <a:xfrm rot="5400000">
            <a:off x="3851093" y="1749493"/>
            <a:ext cx="3076749" cy="2325390"/>
          </a:xfrm>
          <a:prstGeom prst="rect">
            <a:avLst/>
          </a:prstGeom>
          <a:ln>
            <a:noFill/>
          </a:ln>
          <a:effectLst>
            <a:outerShdw blurRad="292100" dist="139700" dir="2700000" algn="tl" rotWithShape="0">
              <a:srgbClr val="333333">
                <a:alpha val="65000"/>
              </a:srgbClr>
            </a:outerShdw>
          </a:effectLst>
          <a:extLst>
            <a:ext uri="{53640926-AAD7-44D8-BBD7-CCE9431645EC}">
              <a14:shadowObscured xmlns:a14="http://schemas.microsoft.com/office/drawing/2010/main"/>
            </a:ext>
          </a:extLst>
        </p:spPr>
      </p:pic>
      <p:sp>
        <p:nvSpPr>
          <p:cNvPr id="15" name="Rectángulo 14">
            <a:extLst>
              <a:ext uri="{FF2B5EF4-FFF2-40B4-BE49-F238E27FC236}">
                <a16:creationId xmlns:a16="http://schemas.microsoft.com/office/drawing/2014/main" id="{8B6E2A50-5D55-40CE-9CAD-B7EC8AE16526}"/>
              </a:ext>
            </a:extLst>
          </p:cNvPr>
          <p:cNvSpPr/>
          <p:nvPr/>
        </p:nvSpPr>
        <p:spPr>
          <a:xfrm>
            <a:off x="6693942" y="1373813"/>
            <a:ext cx="2325391" cy="1234697"/>
          </a:xfrm>
          <a:prstGeom prst="rect">
            <a:avLst/>
          </a:prstGeom>
        </p:spPr>
        <p:txBody>
          <a:bodyPr wrap="square">
            <a:spAutoFit/>
          </a:bodyPr>
          <a:lstStyle/>
          <a:p>
            <a:pPr algn="just">
              <a:lnSpc>
                <a:spcPct val="107000"/>
              </a:lnSpc>
              <a:spcAft>
                <a:spcPts val="800"/>
              </a:spcAft>
            </a:pPr>
            <a:r>
              <a:rPr lang="es-MX" kern="100" dirty="0">
                <a:solidFill>
                  <a:schemeClr val="tx1"/>
                </a:solidFill>
                <a:latin typeface="Calibri" panose="020F0502020204030204" pitchFamily="34" charset="0"/>
                <a:ea typeface="Calibri" panose="020F0502020204030204" pitchFamily="34" charset="0"/>
                <a:cs typeface="Times New Roman" panose="02020603050405020304" pitchFamily="18" charset="0"/>
              </a:rPr>
              <a:t>Entrega de informe de </a:t>
            </a:r>
            <a:r>
              <a:rPr lang="es-MX" b="1" kern="100" dirty="0">
                <a:solidFill>
                  <a:schemeClr val="tx1"/>
                </a:solidFill>
                <a:latin typeface="Calibri" panose="020F0502020204030204" pitchFamily="34" charset="0"/>
                <a:ea typeface="Calibri" panose="020F0502020204030204" pitchFamily="34" charset="0"/>
                <a:cs typeface="Times New Roman" panose="02020603050405020304" pitchFamily="18" charset="0"/>
              </a:rPr>
              <a:t>OBSERVACIÓN</a:t>
            </a:r>
            <a:r>
              <a:rPr lang="es-MX" kern="100" dirty="0">
                <a:solidFill>
                  <a:schemeClr val="tx1"/>
                </a:solidFill>
                <a:latin typeface="Calibri" panose="020F0502020204030204" pitchFamily="34" charset="0"/>
                <a:ea typeface="Calibri" panose="020F0502020204030204" pitchFamily="34" charset="0"/>
                <a:cs typeface="Times New Roman" panose="02020603050405020304" pitchFamily="18" charset="0"/>
              </a:rPr>
              <a:t> </a:t>
            </a:r>
            <a:r>
              <a:rPr lang="es-MX" b="1" kern="100" dirty="0">
                <a:solidFill>
                  <a:schemeClr val="tx1"/>
                </a:solidFill>
                <a:latin typeface="Calibri" panose="020F0502020204030204" pitchFamily="34" charset="0"/>
                <a:ea typeface="Calibri" panose="020F0502020204030204" pitchFamily="34" charset="0"/>
                <a:cs typeface="Times New Roman" panose="02020603050405020304" pitchFamily="18" charset="0"/>
              </a:rPr>
              <a:t>de la adecuación y mejoramiento del monumento de ingreso a la parroquia Anconcito.</a:t>
            </a:r>
            <a:endParaRPr lang="es-EC" b="1" kern="100" dirty="0">
              <a:solidFill>
                <a:schemeClr val="tx1"/>
              </a:solidFill>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79608989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Shape 361"/>
        <p:cNvGrpSpPr/>
        <p:nvPr/>
      </p:nvGrpSpPr>
      <p:grpSpPr>
        <a:xfrm>
          <a:off x="0" y="0"/>
          <a:ext cx="0" cy="0"/>
          <a:chOff x="0" y="0"/>
          <a:chExt cx="0" cy="0"/>
        </a:xfrm>
      </p:grpSpPr>
      <p:grpSp>
        <p:nvGrpSpPr>
          <p:cNvPr id="5" name="Grupo 4">
            <a:extLst>
              <a:ext uri="{FF2B5EF4-FFF2-40B4-BE49-F238E27FC236}">
                <a16:creationId xmlns:a16="http://schemas.microsoft.com/office/drawing/2014/main" id="{DF0D44E6-345A-45F4-8596-16ED45163CCA}"/>
              </a:ext>
            </a:extLst>
          </p:cNvPr>
          <p:cNvGrpSpPr/>
          <p:nvPr/>
        </p:nvGrpSpPr>
        <p:grpSpPr>
          <a:xfrm>
            <a:off x="6292852" y="50958"/>
            <a:ext cx="2224903" cy="772785"/>
            <a:chOff x="360632" y="151387"/>
            <a:chExt cx="2224903" cy="772785"/>
          </a:xfrm>
        </p:grpSpPr>
        <p:sp>
          <p:nvSpPr>
            <p:cNvPr id="6" name="Google Shape;1565;p31">
              <a:extLst>
                <a:ext uri="{FF2B5EF4-FFF2-40B4-BE49-F238E27FC236}">
                  <a16:creationId xmlns:a16="http://schemas.microsoft.com/office/drawing/2014/main" id="{467FF8A7-2302-4614-9013-B064DEE6EBAE}"/>
                </a:ext>
              </a:extLst>
            </p:cNvPr>
            <p:cNvSpPr txBox="1">
              <a:spLocks/>
            </p:cNvSpPr>
            <p:nvPr/>
          </p:nvSpPr>
          <p:spPr>
            <a:xfrm>
              <a:off x="1263303" y="520052"/>
              <a:ext cx="1322232" cy="404120"/>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1pPr>
              <a:lvl2pPr marR="0" lvl="1"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2pPr>
              <a:lvl3pPr marR="0" lvl="2"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3pPr>
              <a:lvl4pPr marR="0" lvl="3"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4pPr>
              <a:lvl5pPr marR="0" lvl="4"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5pPr>
              <a:lvl6pPr marR="0" lvl="5"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6pPr>
              <a:lvl7pPr marR="0" lvl="6"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7pPr>
              <a:lvl8pPr marR="0" lvl="7"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8pPr>
              <a:lvl9pPr marR="0" lvl="8"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9pPr>
            </a:lstStyle>
            <a:p>
              <a:pPr algn="ctr"/>
              <a:r>
                <a:rPr lang="es-EC" sz="1000" dirty="0">
                  <a:solidFill>
                    <a:srgbClr val="002060"/>
                  </a:solidFill>
                </a:rPr>
                <a:t>RENDICIÓN DE </a:t>
              </a:r>
            </a:p>
            <a:p>
              <a:pPr algn="ctr"/>
              <a:r>
                <a:rPr lang="es-EC" sz="1000" dirty="0">
                  <a:solidFill>
                    <a:srgbClr val="002060"/>
                  </a:solidFill>
                </a:rPr>
                <a:t>CUENTAS </a:t>
              </a:r>
              <a:r>
                <a:rPr lang="es-EC" sz="1000" b="0" dirty="0">
                  <a:solidFill>
                    <a:srgbClr val="002060"/>
                  </a:solidFill>
                </a:rPr>
                <a:t>2024</a:t>
              </a:r>
            </a:p>
          </p:txBody>
        </p:sp>
        <p:pic>
          <p:nvPicPr>
            <p:cNvPr id="7" name="Imagen 6">
              <a:extLst>
                <a:ext uri="{FF2B5EF4-FFF2-40B4-BE49-F238E27FC236}">
                  <a16:creationId xmlns:a16="http://schemas.microsoft.com/office/drawing/2014/main" id="{A2C4C948-359C-4A4E-8D9B-63C9FF89EC21}"/>
                </a:ext>
              </a:extLst>
            </p:cNvPr>
            <p:cNvPicPr>
              <a:picLocks noChangeAspect="1"/>
            </p:cNvPicPr>
            <p:nvPr/>
          </p:nvPicPr>
          <p:blipFill>
            <a:blip r:embed="rId3"/>
            <a:stretch>
              <a:fillRect/>
            </a:stretch>
          </p:blipFill>
          <p:spPr>
            <a:xfrm>
              <a:off x="360632" y="151387"/>
              <a:ext cx="1228884" cy="737330"/>
            </a:xfrm>
            <a:prstGeom prst="rect">
              <a:avLst/>
            </a:prstGeom>
          </p:spPr>
        </p:pic>
      </p:grpSp>
      <p:sp>
        <p:nvSpPr>
          <p:cNvPr id="18" name="Rectángulo 17">
            <a:extLst>
              <a:ext uri="{FF2B5EF4-FFF2-40B4-BE49-F238E27FC236}">
                <a16:creationId xmlns:a16="http://schemas.microsoft.com/office/drawing/2014/main" id="{36A7F947-DC6C-4A11-ADF9-C9D7B56B6320}"/>
              </a:ext>
            </a:extLst>
          </p:cNvPr>
          <p:cNvSpPr/>
          <p:nvPr/>
        </p:nvSpPr>
        <p:spPr>
          <a:xfrm>
            <a:off x="712902" y="4202428"/>
            <a:ext cx="3284987" cy="773673"/>
          </a:xfrm>
          <a:prstGeom prst="rect">
            <a:avLst/>
          </a:prstGeom>
        </p:spPr>
        <p:txBody>
          <a:bodyPr wrap="square">
            <a:spAutoFit/>
          </a:bodyPr>
          <a:lstStyle/>
          <a:p>
            <a:pPr algn="just">
              <a:lnSpc>
                <a:spcPct val="107000"/>
              </a:lnSpc>
              <a:spcAft>
                <a:spcPts val="800"/>
              </a:spcAft>
            </a:pPr>
            <a:r>
              <a:rPr lang="es-MX" kern="100" dirty="0">
                <a:solidFill>
                  <a:schemeClr val="tx1"/>
                </a:solidFill>
                <a:latin typeface="Calibri" panose="020F0502020204030204" pitchFamily="34" charset="0"/>
                <a:ea typeface="Calibri" panose="020F0502020204030204" pitchFamily="34" charset="0"/>
                <a:cs typeface="Times New Roman" panose="02020603050405020304" pitchFamily="18" charset="0"/>
              </a:rPr>
              <a:t>Delegada para la observación de la ejecución del </a:t>
            </a:r>
            <a:r>
              <a:rPr lang="es-MX" b="1" kern="100" dirty="0">
                <a:solidFill>
                  <a:schemeClr val="tx1"/>
                </a:solidFill>
                <a:latin typeface="Calibri" panose="020F0502020204030204" pitchFamily="34" charset="0"/>
                <a:ea typeface="Calibri" panose="020F0502020204030204" pitchFamily="34" charset="0"/>
                <a:cs typeface="Times New Roman" panose="02020603050405020304" pitchFamily="18" charset="0"/>
              </a:rPr>
              <a:t>mantenimiento del CDI TIA PELUCA de la parroquia Anconcito.</a:t>
            </a:r>
            <a:endParaRPr lang="es-EC" b="1" kern="100" dirty="0">
              <a:solidFill>
                <a:schemeClr val="tx1"/>
              </a:solidFill>
              <a:latin typeface="Calibri" panose="020F0502020204030204" pitchFamily="34" charset="0"/>
              <a:ea typeface="Calibri" panose="020F0502020204030204" pitchFamily="34" charset="0"/>
              <a:cs typeface="Times New Roman" panose="02020603050405020304" pitchFamily="18" charset="0"/>
            </a:endParaRPr>
          </a:p>
        </p:txBody>
      </p:sp>
      <p:pic>
        <p:nvPicPr>
          <p:cNvPr id="11" name="Imagen 10">
            <a:extLst>
              <a:ext uri="{FF2B5EF4-FFF2-40B4-BE49-F238E27FC236}">
                <a16:creationId xmlns:a16="http://schemas.microsoft.com/office/drawing/2014/main" id="{A3FA23DC-6195-4CB7-8C3E-67F6E58A70E7}"/>
              </a:ext>
            </a:extLst>
          </p:cNvPr>
          <p:cNvPicPr>
            <a:picLocks noChangeAspect="1"/>
          </p:cNvPicPr>
          <p:nvPr/>
        </p:nvPicPr>
        <p:blipFill rotWithShape="1">
          <a:blip r:embed="rId4">
            <a:clrChange>
              <a:clrFrom>
                <a:srgbClr val="FFFFFF"/>
              </a:clrFrom>
              <a:clrTo>
                <a:srgbClr val="FFFFFF">
                  <a:alpha val="0"/>
                </a:srgbClr>
              </a:clrTo>
            </a:clrChange>
          </a:blip>
          <a:srcRect l="23835" t="32115" r="22939" b="29892"/>
          <a:stretch/>
        </p:blipFill>
        <p:spPr>
          <a:xfrm>
            <a:off x="7089122" y="4288839"/>
            <a:ext cx="1535033" cy="666860"/>
          </a:xfrm>
          <a:prstGeom prst="rect">
            <a:avLst/>
          </a:prstGeom>
        </p:spPr>
      </p:pic>
      <p:sp>
        <p:nvSpPr>
          <p:cNvPr id="14" name="Google Shape;388;p41">
            <a:extLst>
              <a:ext uri="{FF2B5EF4-FFF2-40B4-BE49-F238E27FC236}">
                <a16:creationId xmlns:a16="http://schemas.microsoft.com/office/drawing/2014/main" id="{80E844D4-26AA-4857-8FDC-4B16F94131AD}"/>
              </a:ext>
            </a:extLst>
          </p:cNvPr>
          <p:cNvSpPr txBox="1">
            <a:spLocks/>
          </p:cNvSpPr>
          <p:nvPr/>
        </p:nvSpPr>
        <p:spPr>
          <a:xfrm>
            <a:off x="2039959" y="0"/>
            <a:ext cx="3460890" cy="572700"/>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L="457200" marR="0" lvl="0" indent="-304800" algn="l"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1pPr>
            <a:lvl2pPr marL="914400" marR="0" lvl="1"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2pPr>
            <a:lvl3pPr marL="1371600" marR="0" lvl="2"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3pPr>
            <a:lvl4pPr marL="1828800" marR="0" lvl="3"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4pPr>
            <a:lvl5pPr marL="2286000" marR="0" lvl="4"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5pPr>
            <a:lvl6pPr marL="2743200" marR="0" lvl="5"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6pPr>
            <a:lvl7pPr marL="3200400" marR="0" lvl="6"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7pPr>
            <a:lvl8pPr marL="3657600" marR="0" lvl="7"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8pPr>
            <a:lvl9pPr marL="4114800" marR="0" lvl="8"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9pPr>
          </a:lstStyle>
          <a:p>
            <a:pPr marL="0" indent="0" algn="just"/>
            <a:r>
              <a:rPr lang="es-MX" sz="900" i="1" dirty="0">
                <a:solidFill>
                  <a:schemeClr val="bg1"/>
                </a:solidFill>
                <a:effectLst>
                  <a:outerShdw blurRad="38100" dist="38100" dir="2700000" algn="tl">
                    <a:srgbClr val="000000">
                      <a:alpha val="43137"/>
                    </a:srgbClr>
                  </a:outerShdw>
                </a:effectLst>
              </a:rPr>
              <a:t>e) Cumplir aquellas funciones que le sean expresamente encomendadas por la junta parroquial rural.</a:t>
            </a:r>
          </a:p>
        </p:txBody>
      </p:sp>
      <p:pic>
        <p:nvPicPr>
          <p:cNvPr id="9" name="Imagen 8">
            <a:extLst>
              <a:ext uri="{FF2B5EF4-FFF2-40B4-BE49-F238E27FC236}">
                <a16:creationId xmlns:a16="http://schemas.microsoft.com/office/drawing/2014/main" id="{8403C624-1BED-4C1C-9197-30A88C57221F}"/>
              </a:ext>
            </a:extLst>
          </p:cNvPr>
          <p:cNvPicPr/>
          <p:nvPr/>
        </p:nvPicPr>
        <p:blipFill rotWithShape="1">
          <a:blip r:embed="rId5" cstate="print">
            <a:extLst>
              <a:ext uri="{BEBA8EAE-BF5A-486C-A8C5-ECC9F3942E4B}">
                <a14:imgProps xmlns:a14="http://schemas.microsoft.com/office/drawing/2010/main">
                  <a14:imgLayer r:embed="rId6">
                    <a14:imgEffect>
                      <a14:brightnessContrast bright="20000"/>
                    </a14:imgEffect>
                  </a14:imgLayer>
                </a14:imgProps>
              </a:ext>
              <a:ext uri="{28A0092B-C50C-407E-A947-70E740481C1C}">
                <a14:useLocalDpi xmlns:a14="http://schemas.microsoft.com/office/drawing/2010/main" val="0"/>
              </a:ext>
            </a:extLst>
          </a:blip>
          <a:srcRect l="1819" r="13770"/>
          <a:stretch/>
        </p:blipFill>
        <p:spPr bwMode="auto">
          <a:xfrm rot="5400000">
            <a:off x="598603" y="1225051"/>
            <a:ext cx="3513586" cy="2441167"/>
          </a:xfrm>
          <a:prstGeom prst="rect">
            <a:avLst/>
          </a:prstGeom>
          <a:noFill/>
          <a:ln>
            <a:noFill/>
          </a:ln>
          <a:extLst>
            <a:ext uri="{53640926-AAD7-44D8-BBD7-CCE9431645EC}">
              <a14:shadowObscured xmlns:a14="http://schemas.microsoft.com/office/drawing/2010/main"/>
            </a:ext>
          </a:extLst>
        </p:spPr>
      </p:pic>
      <p:pic>
        <p:nvPicPr>
          <p:cNvPr id="10" name="Imagen 9">
            <a:extLst>
              <a:ext uri="{FF2B5EF4-FFF2-40B4-BE49-F238E27FC236}">
                <a16:creationId xmlns:a16="http://schemas.microsoft.com/office/drawing/2014/main" id="{CA0532F8-8522-4B00-B2BF-DE90FC3B4F25}"/>
              </a:ext>
            </a:extLst>
          </p:cNvPr>
          <p:cNvPicPr/>
          <p:nvPr/>
        </p:nvPicPr>
        <p:blipFill rotWithShape="1">
          <a:blip r:embed="rId7" cstate="print">
            <a:extLst>
              <a:ext uri="{BEBA8EAE-BF5A-486C-A8C5-ECC9F3942E4B}">
                <a14:imgProps xmlns:a14="http://schemas.microsoft.com/office/drawing/2010/main">
                  <a14:imgLayer r:embed="rId8">
                    <a14:imgEffect>
                      <a14:brightnessContrast bright="20000"/>
                    </a14:imgEffect>
                  </a14:imgLayer>
                </a14:imgProps>
              </a:ext>
              <a:ext uri="{28A0092B-C50C-407E-A947-70E740481C1C}">
                <a14:useLocalDpi xmlns:a14="http://schemas.microsoft.com/office/drawing/2010/main" val="0"/>
              </a:ext>
            </a:extLst>
          </a:blip>
          <a:srcRect r="16913"/>
          <a:stretch/>
        </p:blipFill>
        <p:spPr bwMode="auto">
          <a:xfrm rot="5400000">
            <a:off x="4007500" y="1389045"/>
            <a:ext cx="3513588" cy="2286000"/>
          </a:xfrm>
          <a:prstGeom prst="rect">
            <a:avLst/>
          </a:prstGeom>
          <a:noFill/>
          <a:ln>
            <a:noFill/>
          </a:ln>
          <a:extLst>
            <a:ext uri="{53640926-AAD7-44D8-BBD7-CCE9431645EC}">
              <a14:shadowObscured xmlns:a14="http://schemas.microsoft.com/office/drawing/2010/main"/>
            </a:ext>
          </a:extLst>
        </p:spPr>
      </p:pic>
      <p:sp>
        <p:nvSpPr>
          <p:cNvPr id="13" name="Rectángulo 12">
            <a:extLst>
              <a:ext uri="{FF2B5EF4-FFF2-40B4-BE49-F238E27FC236}">
                <a16:creationId xmlns:a16="http://schemas.microsoft.com/office/drawing/2014/main" id="{E6C590FE-0B4E-46C3-8F26-8BF232A157C7}"/>
              </a:ext>
            </a:extLst>
          </p:cNvPr>
          <p:cNvSpPr/>
          <p:nvPr/>
        </p:nvSpPr>
        <p:spPr>
          <a:xfrm>
            <a:off x="6947913" y="1828285"/>
            <a:ext cx="2009390" cy="1234697"/>
          </a:xfrm>
          <a:prstGeom prst="rect">
            <a:avLst/>
          </a:prstGeom>
        </p:spPr>
        <p:txBody>
          <a:bodyPr wrap="square">
            <a:spAutoFit/>
          </a:bodyPr>
          <a:lstStyle/>
          <a:p>
            <a:pPr algn="just">
              <a:lnSpc>
                <a:spcPct val="107000"/>
              </a:lnSpc>
              <a:spcAft>
                <a:spcPts val="800"/>
              </a:spcAft>
            </a:pPr>
            <a:r>
              <a:rPr lang="es-MX" kern="100" dirty="0">
                <a:solidFill>
                  <a:schemeClr val="tx1"/>
                </a:solidFill>
                <a:latin typeface="Calibri" panose="020F0502020204030204" pitchFamily="34" charset="0"/>
                <a:ea typeface="Calibri" panose="020F0502020204030204" pitchFamily="34" charset="0"/>
                <a:cs typeface="Times New Roman" panose="02020603050405020304" pitchFamily="18" charset="0"/>
              </a:rPr>
              <a:t>Entrega de informe de </a:t>
            </a:r>
            <a:r>
              <a:rPr lang="es-MX" b="1" kern="100" dirty="0">
                <a:solidFill>
                  <a:schemeClr val="tx1"/>
                </a:solidFill>
                <a:latin typeface="Calibri" panose="020F0502020204030204" pitchFamily="34" charset="0"/>
                <a:ea typeface="Calibri" panose="020F0502020204030204" pitchFamily="34" charset="0"/>
                <a:cs typeface="Times New Roman" panose="02020603050405020304" pitchFamily="18" charset="0"/>
              </a:rPr>
              <a:t>OBSERVACIÓN</a:t>
            </a:r>
            <a:r>
              <a:rPr lang="es-MX" kern="100" dirty="0">
                <a:solidFill>
                  <a:schemeClr val="tx1"/>
                </a:solidFill>
                <a:latin typeface="Calibri" panose="020F0502020204030204" pitchFamily="34" charset="0"/>
                <a:ea typeface="Calibri" panose="020F0502020204030204" pitchFamily="34" charset="0"/>
                <a:cs typeface="Times New Roman" panose="02020603050405020304" pitchFamily="18" charset="0"/>
              </a:rPr>
              <a:t> del </a:t>
            </a:r>
            <a:r>
              <a:rPr lang="es-MX" b="1" kern="100" dirty="0">
                <a:solidFill>
                  <a:schemeClr val="tx1"/>
                </a:solidFill>
                <a:latin typeface="Calibri" panose="020F0502020204030204" pitchFamily="34" charset="0"/>
                <a:ea typeface="Calibri" panose="020F0502020204030204" pitchFamily="34" charset="0"/>
                <a:cs typeface="Times New Roman" panose="02020603050405020304" pitchFamily="18" charset="0"/>
              </a:rPr>
              <a:t>mantenimiento del CDI TIA PELUCA de la parroquia Anconcito.</a:t>
            </a:r>
            <a:endParaRPr lang="es-EC" b="1" kern="100" dirty="0">
              <a:solidFill>
                <a:schemeClr val="tx1"/>
              </a:solidFill>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51366456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Shape 368"/>
        <p:cNvGrpSpPr/>
        <p:nvPr/>
      </p:nvGrpSpPr>
      <p:grpSpPr>
        <a:xfrm>
          <a:off x="0" y="0"/>
          <a:ext cx="0" cy="0"/>
          <a:chOff x="0" y="0"/>
          <a:chExt cx="0" cy="0"/>
        </a:xfrm>
      </p:grpSpPr>
      <p:pic>
        <p:nvPicPr>
          <p:cNvPr id="369" name="Google Shape;369;p39"/>
          <p:cNvPicPr preferRelativeResize="0"/>
          <p:nvPr/>
        </p:nvPicPr>
        <p:blipFill rotWithShape="1">
          <a:blip r:embed="rId3">
            <a:alphaModFix/>
          </a:blip>
          <a:srcRect t="129" b="129"/>
          <a:stretch/>
        </p:blipFill>
        <p:spPr>
          <a:xfrm rot="10800000">
            <a:off x="2677801" y="270878"/>
            <a:ext cx="1716695" cy="1307947"/>
          </a:xfrm>
          <a:prstGeom prst="rect">
            <a:avLst/>
          </a:prstGeom>
          <a:noFill/>
          <a:ln>
            <a:noFill/>
          </a:ln>
        </p:spPr>
      </p:pic>
      <p:sp>
        <p:nvSpPr>
          <p:cNvPr id="370" name="Google Shape;370;p39"/>
          <p:cNvSpPr txBox="1">
            <a:spLocks noGrp="1"/>
          </p:cNvSpPr>
          <p:nvPr>
            <p:ph type="title"/>
          </p:nvPr>
        </p:nvSpPr>
        <p:spPr>
          <a:xfrm>
            <a:off x="4047175" y="2409650"/>
            <a:ext cx="4383600" cy="1391700"/>
          </a:xfrm>
          <a:prstGeom prst="rect">
            <a:avLst/>
          </a:prstGeom>
        </p:spPr>
        <p:txBody>
          <a:bodyPr spcFirstLastPara="1" wrap="square" lIns="91425" tIns="91425" rIns="91425" bIns="91425" anchor="t" anchorCtr="0">
            <a:noAutofit/>
          </a:bodyPr>
          <a:lstStyle/>
          <a:p>
            <a:pPr lvl="0"/>
            <a:r>
              <a:rPr lang="es-MX" sz="2800" dirty="0"/>
              <a:t>COMISIONES OCASIONALES.</a:t>
            </a:r>
            <a:br>
              <a:rPr lang="es-MX" sz="2800" dirty="0"/>
            </a:br>
            <a:r>
              <a:rPr lang="es-MX" sz="2800" dirty="0"/>
              <a:t>Otorgadas por el Ejecutivo del GAD.</a:t>
            </a:r>
          </a:p>
        </p:txBody>
      </p:sp>
      <p:sp>
        <p:nvSpPr>
          <p:cNvPr id="371" name="Google Shape;371;p39"/>
          <p:cNvSpPr txBox="1">
            <a:spLocks noGrp="1"/>
          </p:cNvSpPr>
          <p:nvPr>
            <p:ph type="title" idx="2"/>
          </p:nvPr>
        </p:nvSpPr>
        <p:spPr>
          <a:xfrm>
            <a:off x="5690275" y="1037350"/>
            <a:ext cx="1097400" cy="10974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5400" dirty="0"/>
              <a:t>03</a:t>
            </a:r>
            <a:endParaRPr sz="5400" dirty="0"/>
          </a:p>
        </p:txBody>
      </p:sp>
      <p:pic>
        <p:nvPicPr>
          <p:cNvPr id="372" name="Google Shape;372;p39"/>
          <p:cNvPicPr preferRelativeResize="0">
            <a:picLocks noGrp="1"/>
          </p:cNvPicPr>
          <p:nvPr>
            <p:ph type="pic" idx="3"/>
          </p:nvPr>
        </p:nvPicPr>
        <p:blipFill rotWithShape="1">
          <a:blip r:embed="rId4"/>
          <a:srcRect l="25178" t="13390" r="22466"/>
          <a:stretch/>
        </p:blipFill>
        <p:spPr>
          <a:xfrm>
            <a:off x="713225" y="569747"/>
            <a:ext cx="3144936" cy="3786716"/>
          </a:xfrm>
          <a:prstGeom prst="round2DiagRect">
            <a:avLst>
              <a:gd name="adj1" fmla="val 0"/>
              <a:gd name="adj2" fmla="val 50000"/>
            </a:avLst>
          </a:prstGeom>
        </p:spPr>
      </p:pic>
      <p:grpSp>
        <p:nvGrpSpPr>
          <p:cNvPr id="9" name="Grupo 8">
            <a:extLst>
              <a:ext uri="{FF2B5EF4-FFF2-40B4-BE49-F238E27FC236}">
                <a16:creationId xmlns:a16="http://schemas.microsoft.com/office/drawing/2014/main" id="{6E8F3284-76E5-4079-B517-1C31491139B2}"/>
              </a:ext>
            </a:extLst>
          </p:cNvPr>
          <p:cNvGrpSpPr/>
          <p:nvPr/>
        </p:nvGrpSpPr>
        <p:grpSpPr>
          <a:xfrm>
            <a:off x="4967992" y="153107"/>
            <a:ext cx="2224903" cy="772785"/>
            <a:chOff x="360632" y="151387"/>
            <a:chExt cx="2224903" cy="772785"/>
          </a:xfrm>
        </p:grpSpPr>
        <p:sp>
          <p:nvSpPr>
            <p:cNvPr id="10" name="Google Shape;1565;p31">
              <a:extLst>
                <a:ext uri="{FF2B5EF4-FFF2-40B4-BE49-F238E27FC236}">
                  <a16:creationId xmlns:a16="http://schemas.microsoft.com/office/drawing/2014/main" id="{C9366A04-D009-42A0-93DC-8CE74C409C95}"/>
                </a:ext>
              </a:extLst>
            </p:cNvPr>
            <p:cNvSpPr txBox="1">
              <a:spLocks/>
            </p:cNvSpPr>
            <p:nvPr/>
          </p:nvSpPr>
          <p:spPr>
            <a:xfrm>
              <a:off x="1263303" y="520052"/>
              <a:ext cx="1322232" cy="404120"/>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1pPr>
              <a:lvl2pPr marR="0" lvl="1"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2pPr>
              <a:lvl3pPr marR="0" lvl="2"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3pPr>
              <a:lvl4pPr marR="0" lvl="3"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4pPr>
              <a:lvl5pPr marR="0" lvl="4"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5pPr>
              <a:lvl6pPr marR="0" lvl="5"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6pPr>
              <a:lvl7pPr marR="0" lvl="6"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7pPr>
              <a:lvl8pPr marR="0" lvl="7"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8pPr>
              <a:lvl9pPr marR="0" lvl="8"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9pPr>
            </a:lstStyle>
            <a:p>
              <a:pPr algn="ctr"/>
              <a:r>
                <a:rPr lang="es-EC" sz="1000" dirty="0">
                  <a:solidFill>
                    <a:srgbClr val="002060"/>
                  </a:solidFill>
                </a:rPr>
                <a:t>RENDICIÓN DE </a:t>
              </a:r>
            </a:p>
            <a:p>
              <a:pPr algn="ctr"/>
              <a:r>
                <a:rPr lang="es-EC" sz="1000" dirty="0">
                  <a:solidFill>
                    <a:srgbClr val="002060"/>
                  </a:solidFill>
                </a:rPr>
                <a:t>CUENTAS </a:t>
              </a:r>
              <a:r>
                <a:rPr lang="es-EC" sz="1000" b="0" dirty="0">
                  <a:solidFill>
                    <a:srgbClr val="002060"/>
                  </a:solidFill>
                </a:rPr>
                <a:t>2024</a:t>
              </a:r>
            </a:p>
          </p:txBody>
        </p:sp>
        <p:pic>
          <p:nvPicPr>
            <p:cNvPr id="11" name="Imagen 10">
              <a:extLst>
                <a:ext uri="{FF2B5EF4-FFF2-40B4-BE49-F238E27FC236}">
                  <a16:creationId xmlns:a16="http://schemas.microsoft.com/office/drawing/2014/main" id="{2A1112D8-CD7D-4AB3-940F-15FDF96749D7}"/>
                </a:ext>
              </a:extLst>
            </p:cNvPr>
            <p:cNvPicPr>
              <a:picLocks noChangeAspect="1"/>
            </p:cNvPicPr>
            <p:nvPr/>
          </p:nvPicPr>
          <p:blipFill>
            <a:blip r:embed="rId5"/>
            <a:stretch>
              <a:fillRect/>
            </a:stretch>
          </p:blipFill>
          <p:spPr>
            <a:xfrm>
              <a:off x="360632" y="151387"/>
              <a:ext cx="1228884" cy="737330"/>
            </a:xfrm>
            <a:prstGeom prst="rect">
              <a:avLst/>
            </a:prstGeom>
          </p:spPr>
        </p:pic>
      </p:grpSp>
    </p:spTree>
    <p:extLst>
      <p:ext uri="{BB962C8B-B14F-4D97-AF65-F5344CB8AC3E}">
        <p14:creationId xmlns:p14="http://schemas.microsoft.com/office/powerpoint/2010/main" val="3939508500"/>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Shape 402"/>
        <p:cNvGrpSpPr/>
        <p:nvPr/>
      </p:nvGrpSpPr>
      <p:grpSpPr>
        <a:xfrm>
          <a:off x="0" y="0"/>
          <a:ext cx="0" cy="0"/>
          <a:chOff x="0" y="0"/>
          <a:chExt cx="0" cy="0"/>
        </a:xfrm>
      </p:grpSpPr>
      <p:sp>
        <p:nvSpPr>
          <p:cNvPr id="404" name="Google Shape;404;p42"/>
          <p:cNvSpPr txBox="1">
            <a:spLocks noGrp="1"/>
          </p:cNvSpPr>
          <p:nvPr>
            <p:ph type="subTitle" idx="4"/>
          </p:nvPr>
        </p:nvSpPr>
        <p:spPr>
          <a:xfrm>
            <a:off x="526123" y="4112737"/>
            <a:ext cx="2354351" cy="708300"/>
          </a:xfrm>
          <a:prstGeom prst="rect">
            <a:avLst/>
          </a:prstGeom>
        </p:spPr>
        <p:txBody>
          <a:bodyPr spcFirstLastPara="1" wrap="square" lIns="91425" tIns="91425" rIns="91425" bIns="91425" anchor="b" anchorCtr="0">
            <a:noAutofit/>
          </a:bodyPr>
          <a:lstStyle/>
          <a:p>
            <a:pPr marL="0" lvl="0" indent="0" algn="just"/>
            <a:r>
              <a:rPr lang="es-MX" sz="1000" i="1" dirty="0"/>
              <a:t>DIALOGO CON DOCENTES DEL SAPFI AYUDÁNDOLE EN PROCESOS DE CENSO DE NIÑOS DE 3 AÑOS.</a:t>
            </a:r>
            <a:endParaRPr lang="es-MX" sz="1000" i="1" dirty="0">
              <a:latin typeface="Poppins"/>
              <a:ea typeface="Poppins"/>
              <a:cs typeface="Poppins"/>
              <a:sym typeface="Poppins"/>
            </a:endParaRPr>
          </a:p>
        </p:txBody>
      </p:sp>
      <p:sp>
        <p:nvSpPr>
          <p:cNvPr id="50" name="Google Shape;370;p39">
            <a:extLst>
              <a:ext uri="{FF2B5EF4-FFF2-40B4-BE49-F238E27FC236}">
                <a16:creationId xmlns:a16="http://schemas.microsoft.com/office/drawing/2014/main" id="{FA01E3D6-701F-4817-BF1E-32951284EC99}"/>
              </a:ext>
            </a:extLst>
          </p:cNvPr>
          <p:cNvSpPr txBox="1">
            <a:spLocks/>
          </p:cNvSpPr>
          <p:nvPr/>
        </p:nvSpPr>
        <p:spPr>
          <a:xfrm>
            <a:off x="3254218" y="454812"/>
            <a:ext cx="3853813" cy="8479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3000"/>
              <a:buFont typeface="Poppins"/>
              <a:buNone/>
              <a:defRPr sz="3000" b="1" i="0" u="none" strike="noStrike" cap="none">
                <a:solidFill>
                  <a:schemeClr val="dk1"/>
                </a:solidFill>
                <a:latin typeface="Poppins"/>
                <a:ea typeface="Poppins"/>
                <a:cs typeface="Poppins"/>
                <a:sym typeface="Poppins"/>
              </a:defRPr>
            </a:lvl1pPr>
            <a:lvl2pPr marR="0" lvl="1" algn="l" rtl="0">
              <a:lnSpc>
                <a:spcPct val="100000"/>
              </a:lnSpc>
              <a:spcBef>
                <a:spcPts val="0"/>
              </a:spcBef>
              <a:spcAft>
                <a:spcPts val="0"/>
              </a:spcAft>
              <a:buClr>
                <a:schemeClr val="dk1"/>
              </a:buClr>
              <a:buSzPts val="3000"/>
              <a:buFont typeface="Poppins"/>
              <a:buNone/>
              <a:defRPr sz="3000" b="1" i="0" u="none" strike="noStrike" cap="none">
                <a:solidFill>
                  <a:schemeClr val="dk1"/>
                </a:solidFill>
                <a:latin typeface="Poppins"/>
                <a:ea typeface="Poppins"/>
                <a:cs typeface="Poppins"/>
                <a:sym typeface="Poppins"/>
              </a:defRPr>
            </a:lvl2pPr>
            <a:lvl3pPr marR="0" lvl="2" algn="l" rtl="0">
              <a:lnSpc>
                <a:spcPct val="100000"/>
              </a:lnSpc>
              <a:spcBef>
                <a:spcPts val="0"/>
              </a:spcBef>
              <a:spcAft>
                <a:spcPts val="0"/>
              </a:spcAft>
              <a:buClr>
                <a:schemeClr val="dk1"/>
              </a:buClr>
              <a:buSzPts val="3000"/>
              <a:buFont typeface="Poppins"/>
              <a:buNone/>
              <a:defRPr sz="3000" b="1" i="0" u="none" strike="noStrike" cap="none">
                <a:solidFill>
                  <a:schemeClr val="dk1"/>
                </a:solidFill>
                <a:latin typeface="Poppins"/>
                <a:ea typeface="Poppins"/>
                <a:cs typeface="Poppins"/>
                <a:sym typeface="Poppins"/>
              </a:defRPr>
            </a:lvl3pPr>
            <a:lvl4pPr marR="0" lvl="3" algn="l" rtl="0">
              <a:lnSpc>
                <a:spcPct val="100000"/>
              </a:lnSpc>
              <a:spcBef>
                <a:spcPts val="0"/>
              </a:spcBef>
              <a:spcAft>
                <a:spcPts val="0"/>
              </a:spcAft>
              <a:buClr>
                <a:schemeClr val="dk1"/>
              </a:buClr>
              <a:buSzPts val="3000"/>
              <a:buFont typeface="Poppins"/>
              <a:buNone/>
              <a:defRPr sz="3000" b="1" i="0" u="none" strike="noStrike" cap="none">
                <a:solidFill>
                  <a:schemeClr val="dk1"/>
                </a:solidFill>
                <a:latin typeface="Poppins"/>
                <a:ea typeface="Poppins"/>
                <a:cs typeface="Poppins"/>
                <a:sym typeface="Poppins"/>
              </a:defRPr>
            </a:lvl4pPr>
            <a:lvl5pPr marR="0" lvl="4" algn="l" rtl="0">
              <a:lnSpc>
                <a:spcPct val="100000"/>
              </a:lnSpc>
              <a:spcBef>
                <a:spcPts val="0"/>
              </a:spcBef>
              <a:spcAft>
                <a:spcPts val="0"/>
              </a:spcAft>
              <a:buClr>
                <a:schemeClr val="dk1"/>
              </a:buClr>
              <a:buSzPts val="3000"/>
              <a:buFont typeface="Poppins"/>
              <a:buNone/>
              <a:defRPr sz="3000" b="1" i="0" u="none" strike="noStrike" cap="none">
                <a:solidFill>
                  <a:schemeClr val="dk1"/>
                </a:solidFill>
                <a:latin typeface="Poppins"/>
                <a:ea typeface="Poppins"/>
                <a:cs typeface="Poppins"/>
                <a:sym typeface="Poppins"/>
              </a:defRPr>
            </a:lvl5pPr>
            <a:lvl6pPr marR="0" lvl="5" algn="l" rtl="0">
              <a:lnSpc>
                <a:spcPct val="100000"/>
              </a:lnSpc>
              <a:spcBef>
                <a:spcPts val="0"/>
              </a:spcBef>
              <a:spcAft>
                <a:spcPts val="0"/>
              </a:spcAft>
              <a:buClr>
                <a:schemeClr val="dk1"/>
              </a:buClr>
              <a:buSzPts val="3000"/>
              <a:buFont typeface="Poppins"/>
              <a:buNone/>
              <a:defRPr sz="3000" b="1" i="0" u="none" strike="noStrike" cap="none">
                <a:solidFill>
                  <a:schemeClr val="dk1"/>
                </a:solidFill>
                <a:latin typeface="Poppins"/>
                <a:ea typeface="Poppins"/>
                <a:cs typeface="Poppins"/>
                <a:sym typeface="Poppins"/>
              </a:defRPr>
            </a:lvl6pPr>
            <a:lvl7pPr marR="0" lvl="6" algn="l" rtl="0">
              <a:lnSpc>
                <a:spcPct val="100000"/>
              </a:lnSpc>
              <a:spcBef>
                <a:spcPts val="0"/>
              </a:spcBef>
              <a:spcAft>
                <a:spcPts val="0"/>
              </a:spcAft>
              <a:buClr>
                <a:schemeClr val="dk1"/>
              </a:buClr>
              <a:buSzPts val="3000"/>
              <a:buFont typeface="Poppins"/>
              <a:buNone/>
              <a:defRPr sz="3000" b="1" i="0" u="none" strike="noStrike" cap="none">
                <a:solidFill>
                  <a:schemeClr val="dk1"/>
                </a:solidFill>
                <a:latin typeface="Poppins"/>
                <a:ea typeface="Poppins"/>
                <a:cs typeface="Poppins"/>
                <a:sym typeface="Poppins"/>
              </a:defRPr>
            </a:lvl7pPr>
            <a:lvl8pPr marR="0" lvl="7" algn="l" rtl="0">
              <a:lnSpc>
                <a:spcPct val="100000"/>
              </a:lnSpc>
              <a:spcBef>
                <a:spcPts val="0"/>
              </a:spcBef>
              <a:spcAft>
                <a:spcPts val="0"/>
              </a:spcAft>
              <a:buClr>
                <a:schemeClr val="dk1"/>
              </a:buClr>
              <a:buSzPts val="3000"/>
              <a:buFont typeface="Poppins"/>
              <a:buNone/>
              <a:defRPr sz="3000" b="1" i="0" u="none" strike="noStrike" cap="none">
                <a:solidFill>
                  <a:schemeClr val="dk1"/>
                </a:solidFill>
                <a:latin typeface="Poppins"/>
                <a:ea typeface="Poppins"/>
                <a:cs typeface="Poppins"/>
                <a:sym typeface="Poppins"/>
              </a:defRPr>
            </a:lvl8pPr>
            <a:lvl9pPr marR="0" lvl="8" algn="l" rtl="0">
              <a:lnSpc>
                <a:spcPct val="100000"/>
              </a:lnSpc>
              <a:spcBef>
                <a:spcPts val="0"/>
              </a:spcBef>
              <a:spcAft>
                <a:spcPts val="0"/>
              </a:spcAft>
              <a:buClr>
                <a:schemeClr val="dk1"/>
              </a:buClr>
              <a:buSzPts val="3000"/>
              <a:buFont typeface="Poppins"/>
              <a:buNone/>
              <a:defRPr sz="3000" b="1" i="0" u="none" strike="noStrike" cap="none">
                <a:solidFill>
                  <a:schemeClr val="dk1"/>
                </a:solidFill>
                <a:latin typeface="Poppins"/>
                <a:ea typeface="Poppins"/>
                <a:cs typeface="Poppins"/>
                <a:sym typeface="Poppins"/>
              </a:defRPr>
            </a:lvl9pPr>
          </a:lstStyle>
          <a:p>
            <a:r>
              <a:rPr lang="es-MX" sz="1600" b="0" i="1" dirty="0">
                <a:effectLst>
                  <a:outerShdw blurRad="38100" dist="38100" dir="2700000" algn="tl">
                    <a:srgbClr val="000000">
                      <a:alpha val="43137"/>
                    </a:srgbClr>
                  </a:outerShdw>
                </a:effectLst>
              </a:rPr>
              <a:t>COMISIONES OCASIONALES.</a:t>
            </a:r>
            <a:br>
              <a:rPr lang="es-MX" sz="1600" b="0" i="1" dirty="0">
                <a:effectLst>
                  <a:outerShdw blurRad="38100" dist="38100" dir="2700000" algn="tl">
                    <a:srgbClr val="000000">
                      <a:alpha val="43137"/>
                    </a:srgbClr>
                  </a:outerShdw>
                </a:effectLst>
              </a:rPr>
            </a:br>
            <a:r>
              <a:rPr lang="es-MX" sz="1600" b="0" i="1" dirty="0">
                <a:effectLst>
                  <a:outerShdw blurRad="38100" dist="38100" dir="2700000" algn="tl">
                    <a:srgbClr val="000000">
                      <a:alpha val="43137"/>
                    </a:srgbClr>
                  </a:outerShdw>
                </a:effectLst>
              </a:rPr>
              <a:t>Otorgadas por el Ejecutivo del GAD.</a:t>
            </a:r>
          </a:p>
        </p:txBody>
      </p:sp>
      <p:grpSp>
        <p:nvGrpSpPr>
          <p:cNvPr id="53" name="Grupo 52">
            <a:extLst>
              <a:ext uri="{FF2B5EF4-FFF2-40B4-BE49-F238E27FC236}">
                <a16:creationId xmlns:a16="http://schemas.microsoft.com/office/drawing/2014/main" id="{55C0EF81-D256-4B93-8948-D86CF1694449}"/>
              </a:ext>
            </a:extLst>
          </p:cNvPr>
          <p:cNvGrpSpPr/>
          <p:nvPr/>
        </p:nvGrpSpPr>
        <p:grpSpPr>
          <a:xfrm>
            <a:off x="267405" y="403139"/>
            <a:ext cx="2224903" cy="772785"/>
            <a:chOff x="360632" y="151387"/>
            <a:chExt cx="2224903" cy="772785"/>
          </a:xfrm>
        </p:grpSpPr>
        <p:sp>
          <p:nvSpPr>
            <p:cNvPr id="54" name="Google Shape;1565;p31">
              <a:extLst>
                <a:ext uri="{FF2B5EF4-FFF2-40B4-BE49-F238E27FC236}">
                  <a16:creationId xmlns:a16="http://schemas.microsoft.com/office/drawing/2014/main" id="{7612356C-9B0B-4E98-BB40-6180C13B8D40}"/>
                </a:ext>
              </a:extLst>
            </p:cNvPr>
            <p:cNvSpPr txBox="1">
              <a:spLocks/>
            </p:cNvSpPr>
            <p:nvPr/>
          </p:nvSpPr>
          <p:spPr>
            <a:xfrm>
              <a:off x="1263303" y="520052"/>
              <a:ext cx="1322232" cy="404120"/>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1pPr>
              <a:lvl2pPr marR="0" lvl="1"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2pPr>
              <a:lvl3pPr marR="0" lvl="2"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3pPr>
              <a:lvl4pPr marR="0" lvl="3"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4pPr>
              <a:lvl5pPr marR="0" lvl="4"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5pPr>
              <a:lvl6pPr marR="0" lvl="5"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6pPr>
              <a:lvl7pPr marR="0" lvl="6"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7pPr>
              <a:lvl8pPr marR="0" lvl="7"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8pPr>
              <a:lvl9pPr marR="0" lvl="8"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9pPr>
            </a:lstStyle>
            <a:p>
              <a:pPr algn="ctr"/>
              <a:r>
                <a:rPr lang="es-EC" sz="1000" dirty="0">
                  <a:solidFill>
                    <a:srgbClr val="002060"/>
                  </a:solidFill>
                </a:rPr>
                <a:t>RENDICIÓN DE </a:t>
              </a:r>
            </a:p>
            <a:p>
              <a:pPr algn="ctr"/>
              <a:r>
                <a:rPr lang="es-EC" sz="1000" dirty="0">
                  <a:solidFill>
                    <a:srgbClr val="002060"/>
                  </a:solidFill>
                </a:rPr>
                <a:t>CUENTAS </a:t>
              </a:r>
              <a:r>
                <a:rPr lang="es-EC" sz="1000" b="0" dirty="0">
                  <a:solidFill>
                    <a:srgbClr val="002060"/>
                  </a:solidFill>
                </a:rPr>
                <a:t>2024</a:t>
              </a:r>
            </a:p>
          </p:txBody>
        </p:sp>
        <p:pic>
          <p:nvPicPr>
            <p:cNvPr id="55" name="Imagen 54">
              <a:extLst>
                <a:ext uri="{FF2B5EF4-FFF2-40B4-BE49-F238E27FC236}">
                  <a16:creationId xmlns:a16="http://schemas.microsoft.com/office/drawing/2014/main" id="{2F710F6D-E0CF-44D5-8BE8-E8F342C77B61}"/>
                </a:ext>
              </a:extLst>
            </p:cNvPr>
            <p:cNvPicPr>
              <a:picLocks noChangeAspect="1"/>
            </p:cNvPicPr>
            <p:nvPr/>
          </p:nvPicPr>
          <p:blipFill>
            <a:blip r:embed="rId3"/>
            <a:stretch>
              <a:fillRect/>
            </a:stretch>
          </p:blipFill>
          <p:spPr>
            <a:xfrm>
              <a:off x="360632" y="151387"/>
              <a:ext cx="1228884" cy="737330"/>
            </a:xfrm>
            <a:prstGeom prst="rect">
              <a:avLst/>
            </a:prstGeom>
          </p:spPr>
        </p:pic>
      </p:grpSp>
      <p:sp>
        <p:nvSpPr>
          <p:cNvPr id="57" name="Google Shape;404;p42">
            <a:extLst>
              <a:ext uri="{FF2B5EF4-FFF2-40B4-BE49-F238E27FC236}">
                <a16:creationId xmlns:a16="http://schemas.microsoft.com/office/drawing/2014/main" id="{69ACF6B6-1FD9-4B7C-80A2-500DC4011795}"/>
              </a:ext>
            </a:extLst>
          </p:cNvPr>
          <p:cNvSpPr txBox="1">
            <a:spLocks/>
          </p:cNvSpPr>
          <p:nvPr/>
        </p:nvSpPr>
        <p:spPr>
          <a:xfrm>
            <a:off x="3708837" y="4235484"/>
            <a:ext cx="2152581" cy="708300"/>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L="457200" marR="0" lvl="0" indent="-304800" algn="l" rtl="0">
              <a:lnSpc>
                <a:spcPct val="100000"/>
              </a:lnSpc>
              <a:spcBef>
                <a:spcPts val="0"/>
              </a:spcBef>
              <a:spcAft>
                <a:spcPts val="0"/>
              </a:spcAft>
              <a:buClr>
                <a:schemeClr val="dk1"/>
              </a:buClr>
              <a:buSzPts val="2400"/>
              <a:buFont typeface="Poppins"/>
              <a:buNone/>
              <a:defRPr sz="1800" b="1" i="0" u="none" strike="noStrike" cap="none">
                <a:solidFill>
                  <a:schemeClr val="dk1"/>
                </a:solidFill>
                <a:latin typeface="Poppins"/>
                <a:ea typeface="Poppins"/>
                <a:cs typeface="Poppins"/>
                <a:sym typeface="Poppins"/>
              </a:defRPr>
            </a:lvl1pPr>
            <a:lvl2pPr marL="914400" marR="0" lvl="1" indent="-304800" algn="ctr" rtl="0">
              <a:lnSpc>
                <a:spcPct val="100000"/>
              </a:lnSpc>
              <a:spcBef>
                <a:spcPts val="0"/>
              </a:spcBef>
              <a:spcAft>
                <a:spcPts val="0"/>
              </a:spcAft>
              <a:buClr>
                <a:schemeClr val="dk1"/>
              </a:buClr>
              <a:buSzPts val="2400"/>
              <a:buFont typeface="Poppins"/>
              <a:buNone/>
              <a:defRPr sz="2400" b="1" i="0" u="none" strike="noStrike" cap="none">
                <a:solidFill>
                  <a:schemeClr val="dk1"/>
                </a:solidFill>
                <a:latin typeface="Poppins"/>
                <a:ea typeface="Poppins"/>
                <a:cs typeface="Poppins"/>
                <a:sym typeface="Poppins"/>
              </a:defRPr>
            </a:lvl2pPr>
            <a:lvl3pPr marL="1371600" marR="0" lvl="2" indent="-304800" algn="ctr" rtl="0">
              <a:lnSpc>
                <a:spcPct val="100000"/>
              </a:lnSpc>
              <a:spcBef>
                <a:spcPts val="0"/>
              </a:spcBef>
              <a:spcAft>
                <a:spcPts val="0"/>
              </a:spcAft>
              <a:buClr>
                <a:schemeClr val="dk1"/>
              </a:buClr>
              <a:buSzPts val="2400"/>
              <a:buFont typeface="Poppins"/>
              <a:buNone/>
              <a:defRPr sz="2400" b="1" i="0" u="none" strike="noStrike" cap="none">
                <a:solidFill>
                  <a:schemeClr val="dk1"/>
                </a:solidFill>
                <a:latin typeface="Poppins"/>
                <a:ea typeface="Poppins"/>
                <a:cs typeface="Poppins"/>
                <a:sym typeface="Poppins"/>
              </a:defRPr>
            </a:lvl3pPr>
            <a:lvl4pPr marL="1828800" marR="0" lvl="3" indent="-304800" algn="ctr" rtl="0">
              <a:lnSpc>
                <a:spcPct val="100000"/>
              </a:lnSpc>
              <a:spcBef>
                <a:spcPts val="0"/>
              </a:spcBef>
              <a:spcAft>
                <a:spcPts val="0"/>
              </a:spcAft>
              <a:buClr>
                <a:schemeClr val="dk1"/>
              </a:buClr>
              <a:buSzPts val="2400"/>
              <a:buFont typeface="Poppins"/>
              <a:buNone/>
              <a:defRPr sz="2400" b="1" i="0" u="none" strike="noStrike" cap="none">
                <a:solidFill>
                  <a:schemeClr val="dk1"/>
                </a:solidFill>
                <a:latin typeface="Poppins"/>
                <a:ea typeface="Poppins"/>
                <a:cs typeface="Poppins"/>
                <a:sym typeface="Poppins"/>
              </a:defRPr>
            </a:lvl4pPr>
            <a:lvl5pPr marL="2286000" marR="0" lvl="4" indent="-304800" algn="ctr" rtl="0">
              <a:lnSpc>
                <a:spcPct val="100000"/>
              </a:lnSpc>
              <a:spcBef>
                <a:spcPts val="0"/>
              </a:spcBef>
              <a:spcAft>
                <a:spcPts val="0"/>
              </a:spcAft>
              <a:buClr>
                <a:schemeClr val="dk1"/>
              </a:buClr>
              <a:buSzPts val="2400"/>
              <a:buFont typeface="Poppins"/>
              <a:buNone/>
              <a:defRPr sz="2400" b="1" i="0" u="none" strike="noStrike" cap="none">
                <a:solidFill>
                  <a:schemeClr val="dk1"/>
                </a:solidFill>
                <a:latin typeface="Poppins"/>
                <a:ea typeface="Poppins"/>
                <a:cs typeface="Poppins"/>
                <a:sym typeface="Poppins"/>
              </a:defRPr>
            </a:lvl5pPr>
            <a:lvl6pPr marL="2743200" marR="0" lvl="5" indent="-304800" algn="ctr" rtl="0">
              <a:lnSpc>
                <a:spcPct val="100000"/>
              </a:lnSpc>
              <a:spcBef>
                <a:spcPts val="0"/>
              </a:spcBef>
              <a:spcAft>
                <a:spcPts val="0"/>
              </a:spcAft>
              <a:buClr>
                <a:schemeClr val="dk1"/>
              </a:buClr>
              <a:buSzPts val="2400"/>
              <a:buFont typeface="Poppins"/>
              <a:buNone/>
              <a:defRPr sz="2400" b="1" i="0" u="none" strike="noStrike" cap="none">
                <a:solidFill>
                  <a:schemeClr val="dk1"/>
                </a:solidFill>
                <a:latin typeface="Poppins"/>
                <a:ea typeface="Poppins"/>
                <a:cs typeface="Poppins"/>
                <a:sym typeface="Poppins"/>
              </a:defRPr>
            </a:lvl6pPr>
            <a:lvl7pPr marL="3200400" marR="0" lvl="6" indent="-304800" algn="ctr" rtl="0">
              <a:lnSpc>
                <a:spcPct val="100000"/>
              </a:lnSpc>
              <a:spcBef>
                <a:spcPts val="0"/>
              </a:spcBef>
              <a:spcAft>
                <a:spcPts val="0"/>
              </a:spcAft>
              <a:buClr>
                <a:schemeClr val="dk1"/>
              </a:buClr>
              <a:buSzPts val="2400"/>
              <a:buFont typeface="Poppins"/>
              <a:buNone/>
              <a:defRPr sz="2400" b="1" i="0" u="none" strike="noStrike" cap="none">
                <a:solidFill>
                  <a:schemeClr val="dk1"/>
                </a:solidFill>
                <a:latin typeface="Poppins"/>
                <a:ea typeface="Poppins"/>
                <a:cs typeface="Poppins"/>
                <a:sym typeface="Poppins"/>
              </a:defRPr>
            </a:lvl7pPr>
            <a:lvl8pPr marL="3657600" marR="0" lvl="7" indent="-304800" algn="ctr" rtl="0">
              <a:lnSpc>
                <a:spcPct val="100000"/>
              </a:lnSpc>
              <a:spcBef>
                <a:spcPts val="0"/>
              </a:spcBef>
              <a:spcAft>
                <a:spcPts val="0"/>
              </a:spcAft>
              <a:buClr>
                <a:schemeClr val="dk1"/>
              </a:buClr>
              <a:buSzPts val="2400"/>
              <a:buFont typeface="Poppins"/>
              <a:buNone/>
              <a:defRPr sz="2400" b="1" i="0" u="none" strike="noStrike" cap="none">
                <a:solidFill>
                  <a:schemeClr val="dk1"/>
                </a:solidFill>
                <a:latin typeface="Poppins"/>
                <a:ea typeface="Poppins"/>
                <a:cs typeface="Poppins"/>
                <a:sym typeface="Poppins"/>
              </a:defRPr>
            </a:lvl8pPr>
            <a:lvl9pPr marL="4114800" marR="0" lvl="8" indent="-304800" algn="ctr" rtl="0">
              <a:lnSpc>
                <a:spcPct val="100000"/>
              </a:lnSpc>
              <a:spcBef>
                <a:spcPts val="0"/>
              </a:spcBef>
              <a:spcAft>
                <a:spcPts val="0"/>
              </a:spcAft>
              <a:buClr>
                <a:schemeClr val="dk1"/>
              </a:buClr>
              <a:buSzPts val="2400"/>
              <a:buFont typeface="Poppins"/>
              <a:buNone/>
              <a:defRPr sz="2400" b="1" i="0" u="none" strike="noStrike" cap="none">
                <a:solidFill>
                  <a:schemeClr val="dk1"/>
                </a:solidFill>
                <a:latin typeface="Poppins"/>
                <a:ea typeface="Poppins"/>
                <a:cs typeface="Poppins"/>
                <a:sym typeface="Poppins"/>
              </a:defRPr>
            </a:lvl9pPr>
          </a:lstStyle>
          <a:p>
            <a:pPr marL="0" indent="0" algn="just"/>
            <a:r>
              <a:rPr lang="es-MX" sz="1000" i="1" dirty="0"/>
              <a:t>VIAJE A GUAYAQUIL A ENTREGAR OFICIOS E INFORMES EN LAS OFICINA DEL SOT..</a:t>
            </a:r>
          </a:p>
        </p:txBody>
      </p:sp>
      <p:sp>
        <p:nvSpPr>
          <p:cNvPr id="59" name="Google Shape;404;p42">
            <a:extLst>
              <a:ext uri="{FF2B5EF4-FFF2-40B4-BE49-F238E27FC236}">
                <a16:creationId xmlns:a16="http://schemas.microsoft.com/office/drawing/2014/main" id="{0D83862E-CC2B-4515-9C2D-22B761E34CBA}"/>
              </a:ext>
            </a:extLst>
          </p:cNvPr>
          <p:cNvSpPr txBox="1">
            <a:spLocks/>
          </p:cNvSpPr>
          <p:nvPr/>
        </p:nvSpPr>
        <p:spPr>
          <a:xfrm>
            <a:off x="6415087" y="4235484"/>
            <a:ext cx="2270024" cy="708300"/>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L="457200" marR="0" lvl="0" indent="-304800" algn="l" rtl="0">
              <a:lnSpc>
                <a:spcPct val="100000"/>
              </a:lnSpc>
              <a:spcBef>
                <a:spcPts val="0"/>
              </a:spcBef>
              <a:spcAft>
                <a:spcPts val="0"/>
              </a:spcAft>
              <a:buClr>
                <a:schemeClr val="dk1"/>
              </a:buClr>
              <a:buSzPts val="2400"/>
              <a:buFont typeface="Poppins"/>
              <a:buNone/>
              <a:defRPr sz="1800" b="1" i="0" u="none" strike="noStrike" cap="none">
                <a:solidFill>
                  <a:schemeClr val="dk1"/>
                </a:solidFill>
                <a:latin typeface="Poppins"/>
                <a:ea typeface="Poppins"/>
                <a:cs typeface="Poppins"/>
                <a:sym typeface="Poppins"/>
              </a:defRPr>
            </a:lvl1pPr>
            <a:lvl2pPr marL="914400" marR="0" lvl="1" indent="-304800" algn="ctr" rtl="0">
              <a:lnSpc>
                <a:spcPct val="100000"/>
              </a:lnSpc>
              <a:spcBef>
                <a:spcPts val="0"/>
              </a:spcBef>
              <a:spcAft>
                <a:spcPts val="0"/>
              </a:spcAft>
              <a:buClr>
                <a:schemeClr val="dk1"/>
              </a:buClr>
              <a:buSzPts val="2400"/>
              <a:buFont typeface="Poppins"/>
              <a:buNone/>
              <a:defRPr sz="2400" b="1" i="0" u="none" strike="noStrike" cap="none">
                <a:solidFill>
                  <a:schemeClr val="dk1"/>
                </a:solidFill>
                <a:latin typeface="Poppins"/>
                <a:ea typeface="Poppins"/>
                <a:cs typeface="Poppins"/>
                <a:sym typeface="Poppins"/>
              </a:defRPr>
            </a:lvl2pPr>
            <a:lvl3pPr marL="1371600" marR="0" lvl="2" indent="-304800" algn="ctr" rtl="0">
              <a:lnSpc>
                <a:spcPct val="100000"/>
              </a:lnSpc>
              <a:spcBef>
                <a:spcPts val="0"/>
              </a:spcBef>
              <a:spcAft>
                <a:spcPts val="0"/>
              </a:spcAft>
              <a:buClr>
                <a:schemeClr val="dk1"/>
              </a:buClr>
              <a:buSzPts val="2400"/>
              <a:buFont typeface="Poppins"/>
              <a:buNone/>
              <a:defRPr sz="2400" b="1" i="0" u="none" strike="noStrike" cap="none">
                <a:solidFill>
                  <a:schemeClr val="dk1"/>
                </a:solidFill>
                <a:latin typeface="Poppins"/>
                <a:ea typeface="Poppins"/>
                <a:cs typeface="Poppins"/>
                <a:sym typeface="Poppins"/>
              </a:defRPr>
            </a:lvl3pPr>
            <a:lvl4pPr marL="1828800" marR="0" lvl="3" indent="-304800" algn="ctr" rtl="0">
              <a:lnSpc>
                <a:spcPct val="100000"/>
              </a:lnSpc>
              <a:spcBef>
                <a:spcPts val="0"/>
              </a:spcBef>
              <a:spcAft>
                <a:spcPts val="0"/>
              </a:spcAft>
              <a:buClr>
                <a:schemeClr val="dk1"/>
              </a:buClr>
              <a:buSzPts val="2400"/>
              <a:buFont typeface="Poppins"/>
              <a:buNone/>
              <a:defRPr sz="2400" b="1" i="0" u="none" strike="noStrike" cap="none">
                <a:solidFill>
                  <a:schemeClr val="dk1"/>
                </a:solidFill>
                <a:latin typeface="Poppins"/>
                <a:ea typeface="Poppins"/>
                <a:cs typeface="Poppins"/>
                <a:sym typeface="Poppins"/>
              </a:defRPr>
            </a:lvl4pPr>
            <a:lvl5pPr marL="2286000" marR="0" lvl="4" indent="-304800" algn="ctr" rtl="0">
              <a:lnSpc>
                <a:spcPct val="100000"/>
              </a:lnSpc>
              <a:spcBef>
                <a:spcPts val="0"/>
              </a:spcBef>
              <a:spcAft>
                <a:spcPts val="0"/>
              </a:spcAft>
              <a:buClr>
                <a:schemeClr val="dk1"/>
              </a:buClr>
              <a:buSzPts val="2400"/>
              <a:buFont typeface="Poppins"/>
              <a:buNone/>
              <a:defRPr sz="2400" b="1" i="0" u="none" strike="noStrike" cap="none">
                <a:solidFill>
                  <a:schemeClr val="dk1"/>
                </a:solidFill>
                <a:latin typeface="Poppins"/>
                <a:ea typeface="Poppins"/>
                <a:cs typeface="Poppins"/>
                <a:sym typeface="Poppins"/>
              </a:defRPr>
            </a:lvl5pPr>
            <a:lvl6pPr marL="2743200" marR="0" lvl="5" indent="-304800" algn="ctr" rtl="0">
              <a:lnSpc>
                <a:spcPct val="100000"/>
              </a:lnSpc>
              <a:spcBef>
                <a:spcPts val="0"/>
              </a:spcBef>
              <a:spcAft>
                <a:spcPts val="0"/>
              </a:spcAft>
              <a:buClr>
                <a:schemeClr val="dk1"/>
              </a:buClr>
              <a:buSzPts val="2400"/>
              <a:buFont typeface="Poppins"/>
              <a:buNone/>
              <a:defRPr sz="2400" b="1" i="0" u="none" strike="noStrike" cap="none">
                <a:solidFill>
                  <a:schemeClr val="dk1"/>
                </a:solidFill>
                <a:latin typeface="Poppins"/>
                <a:ea typeface="Poppins"/>
                <a:cs typeface="Poppins"/>
                <a:sym typeface="Poppins"/>
              </a:defRPr>
            </a:lvl6pPr>
            <a:lvl7pPr marL="3200400" marR="0" lvl="6" indent="-304800" algn="ctr" rtl="0">
              <a:lnSpc>
                <a:spcPct val="100000"/>
              </a:lnSpc>
              <a:spcBef>
                <a:spcPts val="0"/>
              </a:spcBef>
              <a:spcAft>
                <a:spcPts val="0"/>
              </a:spcAft>
              <a:buClr>
                <a:schemeClr val="dk1"/>
              </a:buClr>
              <a:buSzPts val="2400"/>
              <a:buFont typeface="Poppins"/>
              <a:buNone/>
              <a:defRPr sz="2400" b="1" i="0" u="none" strike="noStrike" cap="none">
                <a:solidFill>
                  <a:schemeClr val="dk1"/>
                </a:solidFill>
                <a:latin typeface="Poppins"/>
                <a:ea typeface="Poppins"/>
                <a:cs typeface="Poppins"/>
                <a:sym typeface="Poppins"/>
              </a:defRPr>
            </a:lvl7pPr>
            <a:lvl8pPr marL="3657600" marR="0" lvl="7" indent="-304800" algn="ctr" rtl="0">
              <a:lnSpc>
                <a:spcPct val="100000"/>
              </a:lnSpc>
              <a:spcBef>
                <a:spcPts val="0"/>
              </a:spcBef>
              <a:spcAft>
                <a:spcPts val="0"/>
              </a:spcAft>
              <a:buClr>
                <a:schemeClr val="dk1"/>
              </a:buClr>
              <a:buSzPts val="2400"/>
              <a:buFont typeface="Poppins"/>
              <a:buNone/>
              <a:defRPr sz="2400" b="1" i="0" u="none" strike="noStrike" cap="none">
                <a:solidFill>
                  <a:schemeClr val="dk1"/>
                </a:solidFill>
                <a:latin typeface="Poppins"/>
                <a:ea typeface="Poppins"/>
                <a:cs typeface="Poppins"/>
                <a:sym typeface="Poppins"/>
              </a:defRPr>
            </a:lvl8pPr>
            <a:lvl9pPr marL="4114800" marR="0" lvl="8" indent="-304800" algn="ctr" rtl="0">
              <a:lnSpc>
                <a:spcPct val="100000"/>
              </a:lnSpc>
              <a:spcBef>
                <a:spcPts val="0"/>
              </a:spcBef>
              <a:spcAft>
                <a:spcPts val="0"/>
              </a:spcAft>
              <a:buClr>
                <a:schemeClr val="dk1"/>
              </a:buClr>
              <a:buSzPts val="2400"/>
              <a:buFont typeface="Poppins"/>
              <a:buNone/>
              <a:defRPr sz="2400" b="1" i="0" u="none" strike="noStrike" cap="none">
                <a:solidFill>
                  <a:schemeClr val="dk1"/>
                </a:solidFill>
                <a:latin typeface="Poppins"/>
                <a:ea typeface="Poppins"/>
                <a:cs typeface="Poppins"/>
                <a:sym typeface="Poppins"/>
              </a:defRPr>
            </a:lvl9pPr>
          </a:lstStyle>
          <a:p>
            <a:pPr marL="0" indent="0" algn="just"/>
            <a:r>
              <a:rPr lang="es-MX" sz="1000" i="1" dirty="0"/>
              <a:t>APOYO AL EQUIPO DE TECNICOS DE LOS PROYECTOS ENVEJECIENDO JUNTOS EN EL MEJORAMIENTO DE VIVIENDA DE USUARIOS .</a:t>
            </a:r>
          </a:p>
        </p:txBody>
      </p:sp>
      <p:pic>
        <p:nvPicPr>
          <p:cNvPr id="61" name="Imagen 60">
            <a:extLst>
              <a:ext uri="{FF2B5EF4-FFF2-40B4-BE49-F238E27FC236}">
                <a16:creationId xmlns:a16="http://schemas.microsoft.com/office/drawing/2014/main" id="{DBB7644D-CB87-4979-97EA-298657026168}"/>
              </a:ext>
            </a:extLst>
          </p:cNvPr>
          <p:cNvPicPr/>
          <p:nvPr/>
        </p:nvPicPr>
        <p:blipFill rotWithShape="1">
          <a:blip r:embed="rId4" cstate="print">
            <a:extLst>
              <a:ext uri="{BEBA8EAE-BF5A-486C-A8C5-ECC9F3942E4B}">
                <a14:imgProps xmlns:a14="http://schemas.microsoft.com/office/drawing/2010/main">
                  <a14:imgLayer r:embed="rId5">
                    <a14:imgEffect>
                      <a14:brightnessContrast bright="20000"/>
                    </a14:imgEffect>
                  </a14:imgLayer>
                </a14:imgProps>
              </a:ext>
              <a:ext uri="{28A0092B-C50C-407E-A947-70E740481C1C}">
                <a14:useLocalDpi xmlns:a14="http://schemas.microsoft.com/office/drawing/2010/main" val="0"/>
              </a:ext>
            </a:extLst>
          </a:blip>
          <a:srcRect l="12798" t="9299" r="15228"/>
          <a:stretch/>
        </p:blipFill>
        <p:spPr bwMode="auto">
          <a:xfrm>
            <a:off x="338843" y="1302712"/>
            <a:ext cx="2728912" cy="2647782"/>
          </a:xfrm>
          <a:prstGeom prst="snip2DiagRect">
            <a:avLst>
              <a:gd name="adj1" fmla="val 0"/>
              <a:gd name="adj2" fmla="val 16585"/>
            </a:avLst>
          </a:prstGeom>
          <a:noFill/>
          <a:ln>
            <a:noFill/>
          </a:ln>
        </p:spPr>
      </p:pic>
      <p:pic>
        <p:nvPicPr>
          <p:cNvPr id="62" name="Imagen 61">
            <a:extLst>
              <a:ext uri="{FF2B5EF4-FFF2-40B4-BE49-F238E27FC236}">
                <a16:creationId xmlns:a16="http://schemas.microsoft.com/office/drawing/2014/main" id="{3E7BE3F8-837D-49AE-BAB5-ED72CB30E2AD}"/>
              </a:ext>
            </a:extLst>
          </p:cNvPr>
          <p:cNvPicPr/>
          <p:nvPr/>
        </p:nvPicPr>
        <p:blipFill rotWithShape="1">
          <a:blip r:embed="rId6" cstate="print">
            <a:extLst>
              <a:ext uri="{28A0092B-C50C-407E-A947-70E740481C1C}">
                <a14:useLocalDpi xmlns:a14="http://schemas.microsoft.com/office/drawing/2010/main" val="0"/>
              </a:ext>
            </a:extLst>
          </a:blip>
          <a:srcRect r="21868"/>
          <a:stretch/>
        </p:blipFill>
        <p:spPr bwMode="auto">
          <a:xfrm rot="16200000">
            <a:off x="3366457" y="1344776"/>
            <a:ext cx="2647781" cy="2563654"/>
          </a:xfrm>
          <a:prstGeom prst="flowChartPunchedCard">
            <a:avLst/>
          </a:prstGeom>
          <a:noFill/>
          <a:ln>
            <a:noFill/>
          </a:ln>
          <a:extLst>
            <a:ext uri="{53640926-AAD7-44D8-BBD7-CCE9431645EC}">
              <a14:shadowObscured xmlns:a14="http://schemas.microsoft.com/office/drawing/2010/main"/>
            </a:ext>
          </a:extLst>
        </p:spPr>
      </p:pic>
      <p:pic>
        <p:nvPicPr>
          <p:cNvPr id="63" name="Imagen 62">
            <a:extLst>
              <a:ext uri="{FF2B5EF4-FFF2-40B4-BE49-F238E27FC236}">
                <a16:creationId xmlns:a16="http://schemas.microsoft.com/office/drawing/2014/main" id="{D36C554D-01A4-4E93-903F-99738F384083}"/>
              </a:ext>
            </a:extLst>
          </p:cNvPr>
          <p:cNvPicPr/>
          <p:nvPr/>
        </p:nvPicPr>
        <p:blipFill rotWithShape="1">
          <a:blip r:embed="rId7" cstate="print">
            <a:extLst>
              <a:ext uri="{BEBA8EAE-BF5A-486C-A8C5-ECC9F3942E4B}">
                <a14:imgProps xmlns:a14="http://schemas.microsoft.com/office/drawing/2010/main">
                  <a14:imgLayer r:embed="rId8">
                    <a14:imgEffect>
                      <a14:brightnessContrast bright="20000"/>
                    </a14:imgEffect>
                  </a14:imgLayer>
                </a14:imgProps>
              </a:ext>
              <a:ext uri="{28A0092B-C50C-407E-A947-70E740481C1C}">
                <a14:useLocalDpi xmlns:a14="http://schemas.microsoft.com/office/drawing/2010/main" val="0"/>
              </a:ext>
            </a:extLst>
          </a:blip>
          <a:srcRect t="27541" r="3241"/>
          <a:stretch/>
        </p:blipFill>
        <p:spPr bwMode="auto">
          <a:xfrm>
            <a:off x="6312940" y="1302712"/>
            <a:ext cx="2563655" cy="2647782"/>
          </a:xfrm>
          <a:prstGeom prst="foldedCorner">
            <a:avLst/>
          </a:prstGeom>
          <a:noFill/>
          <a:ln>
            <a:noFill/>
          </a:ln>
        </p:spPr>
      </p:pic>
      <p:pic>
        <p:nvPicPr>
          <p:cNvPr id="12" name="Imagen 11">
            <a:extLst>
              <a:ext uri="{FF2B5EF4-FFF2-40B4-BE49-F238E27FC236}">
                <a16:creationId xmlns:a16="http://schemas.microsoft.com/office/drawing/2014/main" id="{6AF39BFC-0788-4B98-BECB-B679BBF7C025}"/>
              </a:ext>
            </a:extLst>
          </p:cNvPr>
          <p:cNvPicPr>
            <a:picLocks noChangeAspect="1"/>
          </p:cNvPicPr>
          <p:nvPr/>
        </p:nvPicPr>
        <p:blipFill rotWithShape="1">
          <a:blip r:embed="rId9">
            <a:clrChange>
              <a:clrFrom>
                <a:srgbClr val="FFFFFF"/>
              </a:clrFrom>
              <a:clrTo>
                <a:srgbClr val="FFFFFF">
                  <a:alpha val="0"/>
                </a:srgbClr>
              </a:clrTo>
            </a:clrChange>
          </a:blip>
          <a:srcRect l="23835" t="32115" r="22939" b="29892"/>
          <a:stretch/>
        </p:blipFill>
        <p:spPr>
          <a:xfrm>
            <a:off x="7224796" y="484764"/>
            <a:ext cx="1535033" cy="574079"/>
          </a:xfrm>
          <a:prstGeom prst="rect">
            <a:avLst/>
          </a:prstGeom>
        </p:spPr>
      </p:pic>
    </p:spTree>
    <p:extLst>
      <p:ext uri="{BB962C8B-B14F-4D97-AF65-F5344CB8AC3E}">
        <p14:creationId xmlns:p14="http://schemas.microsoft.com/office/powerpoint/2010/main" val="233836207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Shape 402"/>
        <p:cNvGrpSpPr/>
        <p:nvPr/>
      </p:nvGrpSpPr>
      <p:grpSpPr>
        <a:xfrm>
          <a:off x="0" y="0"/>
          <a:ext cx="0" cy="0"/>
          <a:chOff x="0" y="0"/>
          <a:chExt cx="0" cy="0"/>
        </a:xfrm>
      </p:grpSpPr>
      <p:sp>
        <p:nvSpPr>
          <p:cNvPr id="404" name="Google Shape;404;p42"/>
          <p:cNvSpPr txBox="1">
            <a:spLocks noGrp="1"/>
          </p:cNvSpPr>
          <p:nvPr>
            <p:ph type="subTitle" idx="4"/>
          </p:nvPr>
        </p:nvSpPr>
        <p:spPr>
          <a:xfrm>
            <a:off x="347528" y="3811083"/>
            <a:ext cx="2624272" cy="708300"/>
          </a:xfrm>
          <a:prstGeom prst="rect">
            <a:avLst/>
          </a:prstGeom>
        </p:spPr>
        <p:txBody>
          <a:bodyPr spcFirstLastPara="1" wrap="square" lIns="91425" tIns="91425" rIns="91425" bIns="91425" anchor="b" anchorCtr="0">
            <a:noAutofit/>
          </a:bodyPr>
          <a:lstStyle/>
          <a:p>
            <a:pPr marL="0" lvl="0" indent="0" algn="just"/>
            <a:r>
              <a:rPr lang="es-MX" sz="1000" i="1" dirty="0"/>
              <a:t>VISITA DOMICILIARIA A USUARIO DEL PROYECTO ENVEJECIENDO JUNTOS CON DISCAPACIDAD CON EL FIN DE VERIFICAR ESTADO DE VIVIENDA.</a:t>
            </a:r>
            <a:endParaRPr lang="es-MX" sz="1000" i="1" dirty="0">
              <a:latin typeface="Poppins"/>
              <a:ea typeface="Poppins"/>
              <a:cs typeface="Poppins"/>
              <a:sym typeface="Poppins"/>
            </a:endParaRPr>
          </a:p>
        </p:txBody>
      </p:sp>
      <p:sp>
        <p:nvSpPr>
          <p:cNvPr id="50" name="Google Shape;370;p39">
            <a:extLst>
              <a:ext uri="{FF2B5EF4-FFF2-40B4-BE49-F238E27FC236}">
                <a16:creationId xmlns:a16="http://schemas.microsoft.com/office/drawing/2014/main" id="{FA01E3D6-701F-4817-BF1E-32951284EC99}"/>
              </a:ext>
            </a:extLst>
          </p:cNvPr>
          <p:cNvSpPr txBox="1">
            <a:spLocks/>
          </p:cNvSpPr>
          <p:nvPr/>
        </p:nvSpPr>
        <p:spPr>
          <a:xfrm>
            <a:off x="3254218" y="454812"/>
            <a:ext cx="3853813" cy="8479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3000"/>
              <a:buFont typeface="Poppins"/>
              <a:buNone/>
              <a:defRPr sz="3000" b="1" i="0" u="none" strike="noStrike" cap="none">
                <a:solidFill>
                  <a:schemeClr val="dk1"/>
                </a:solidFill>
                <a:latin typeface="Poppins"/>
                <a:ea typeface="Poppins"/>
                <a:cs typeface="Poppins"/>
                <a:sym typeface="Poppins"/>
              </a:defRPr>
            </a:lvl1pPr>
            <a:lvl2pPr marR="0" lvl="1" algn="l" rtl="0">
              <a:lnSpc>
                <a:spcPct val="100000"/>
              </a:lnSpc>
              <a:spcBef>
                <a:spcPts val="0"/>
              </a:spcBef>
              <a:spcAft>
                <a:spcPts val="0"/>
              </a:spcAft>
              <a:buClr>
                <a:schemeClr val="dk1"/>
              </a:buClr>
              <a:buSzPts val="3000"/>
              <a:buFont typeface="Poppins"/>
              <a:buNone/>
              <a:defRPr sz="3000" b="1" i="0" u="none" strike="noStrike" cap="none">
                <a:solidFill>
                  <a:schemeClr val="dk1"/>
                </a:solidFill>
                <a:latin typeface="Poppins"/>
                <a:ea typeface="Poppins"/>
                <a:cs typeface="Poppins"/>
                <a:sym typeface="Poppins"/>
              </a:defRPr>
            </a:lvl2pPr>
            <a:lvl3pPr marR="0" lvl="2" algn="l" rtl="0">
              <a:lnSpc>
                <a:spcPct val="100000"/>
              </a:lnSpc>
              <a:spcBef>
                <a:spcPts val="0"/>
              </a:spcBef>
              <a:spcAft>
                <a:spcPts val="0"/>
              </a:spcAft>
              <a:buClr>
                <a:schemeClr val="dk1"/>
              </a:buClr>
              <a:buSzPts val="3000"/>
              <a:buFont typeface="Poppins"/>
              <a:buNone/>
              <a:defRPr sz="3000" b="1" i="0" u="none" strike="noStrike" cap="none">
                <a:solidFill>
                  <a:schemeClr val="dk1"/>
                </a:solidFill>
                <a:latin typeface="Poppins"/>
                <a:ea typeface="Poppins"/>
                <a:cs typeface="Poppins"/>
                <a:sym typeface="Poppins"/>
              </a:defRPr>
            </a:lvl3pPr>
            <a:lvl4pPr marR="0" lvl="3" algn="l" rtl="0">
              <a:lnSpc>
                <a:spcPct val="100000"/>
              </a:lnSpc>
              <a:spcBef>
                <a:spcPts val="0"/>
              </a:spcBef>
              <a:spcAft>
                <a:spcPts val="0"/>
              </a:spcAft>
              <a:buClr>
                <a:schemeClr val="dk1"/>
              </a:buClr>
              <a:buSzPts val="3000"/>
              <a:buFont typeface="Poppins"/>
              <a:buNone/>
              <a:defRPr sz="3000" b="1" i="0" u="none" strike="noStrike" cap="none">
                <a:solidFill>
                  <a:schemeClr val="dk1"/>
                </a:solidFill>
                <a:latin typeface="Poppins"/>
                <a:ea typeface="Poppins"/>
                <a:cs typeface="Poppins"/>
                <a:sym typeface="Poppins"/>
              </a:defRPr>
            </a:lvl4pPr>
            <a:lvl5pPr marR="0" lvl="4" algn="l" rtl="0">
              <a:lnSpc>
                <a:spcPct val="100000"/>
              </a:lnSpc>
              <a:spcBef>
                <a:spcPts val="0"/>
              </a:spcBef>
              <a:spcAft>
                <a:spcPts val="0"/>
              </a:spcAft>
              <a:buClr>
                <a:schemeClr val="dk1"/>
              </a:buClr>
              <a:buSzPts val="3000"/>
              <a:buFont typeface="Poppins"/>
              <a:buNone/>
              <a:defRPr sz="3000" b="1" i="0" u="none" strike="noStrike" cap="none">
                <a:solidFill>
                  <a:schemeClr val="dk1"/>
                </a:solidFill>
                <a:latin typeface="Poppins"/>
                <a:ea typeface="Poppins"/>
                <a:cs typeface="Poppins"/>
                <a:sym typeface="Poppins"/>
              </a:defRPr>
            </a:lvl5pPr>
            <a:lvl6pPr marR="0" lvl="5" algn="l" rtl="0">
              <a:lnSpc>
                <a:spcPct val="100000"/>
              </a:lnSpc>
              <a:spcBef>
                <a:spcPts val="0"/>
              </a:spcBef>
              <a:spcAft>
                <a:spcPts val="0"/>
              </a:spcAft>
              <a:buClr>
                <a:schemeClr val="dk1"/>
              </a:buClr>
              <a:buSzPts val="3000"/>
              <a:buFont typeface="Poppins"/>
              <a:buNone/>
              <a:defRPr sz="3000" b="1" i="0" u="none" strike="noStrike" cap="none">
                <a:solidFill>
                  <a:schemeClr val="dk1"/>
                </a:solidFill>
                <a:latin typeface="Poppins"/>
                <a:ea typeface="Poppins"/>
                <a:cs typeface="Poppins"/>
                <a:sym typeface="Poppins"/>
              </a:defRPr>
            </a:lvl6pPr>
            <a:lvl7pPr marR="0" lvl="6" algn="l" rtl="0">
              <a:lnSpc>
                <a:spcPct val="100000"/>
              </a:lnSpc>
              <a:spcBef>
                <a:spcPts val="0"/>
              </a:spcBef>
              <a:spcAft>
                <a:spcPts val="0"/>
              </a:spcAft>
              <a:buClr>
                <a:schemeClr val="dk1"/>
              </a:buClr>
              <a:buSzPts val="3000"/>
              <a:buFont typeface="Poppins"/>
              <a:buNone/>
              <a:defRPr sz="3000" b="1" i="0" u="none" strike="noStrike" cap="none">
                <a:solidFill>
                  <a:schemeClr val="dk1"/>
                </a:solidFill>
                <a:latin typeface="Poppins"/>
                <a:ea typeface="Poppins"/>
                <a:cs typeface="Poppins"/>
                <a:sym typeface="Poppins"/>
              </a:defRPr>
            </a:lvl7pPr>
            <a:lvl8pPr marR="0" lvl="7" algn="l" rtl="0">
              <a:lnSpc>
                <a:spcPct val="100000"/>
              </a:lnSpc>
              <a:spcBef>
                <a:spcPts val="0"/>
              </a:spcBef>
              <a:spcAft>
                <a:spcPts val="0"/>
              </a:spcAft>
              <a:buClr>
                <a:schemeClr val="dk1"/>
              </a:buClr>
              <a:buSzPts val="3000"/>
              <a:buFont typeface="Poppins"/>
              <a:buNone/>
              <a:defRPr sz="3000" b="1" i="0" u="none" strike="noStrike" cap="none">
                <a:solidFill>
                  <a:schemeClr val="dk1"/>
                </a:solidFill>
                <a:latin typeface="Poppins"/>
                <a:ea typeface="Poppins"/>
                <a:cs typeface="Poppins"/>
                <a:sym typeface="Poppins"/>
              </a:defRPr>
            </a:lvl8pPr>
            <a:lvl9pPr marR="0" lvl="8" algn="l" rtl="0">
              <a:lnSpc>
                <a:spcPct val="100000"/>
              </a:lnSpc>
              <a:spcBef>
                <a:spcPts val="0"/>
              </a:spcBef>
              <a:spcAft>
                <a:spcPts val="0"/>
              </a:spcAft>
              <a:buClr>
                <a:schemeClr val="dk1"/>
              </a:buClr>
              <a:buSzPts val="3000"/>
              <a:buFont typeface="Poppins"/>
              <a:buNone/>
              <a:defRPr sz="3000" b="1" i="0" u="none" strike="noStrike" cap="none">
                <a:solidFill>
                  <a:schemeClr val="dk1"/>
                </a:solidFill>
                <a:latin typeface="Poppins"/>
                <a:ea typeface="Poppins"/>
                <a:cs typeface="Poppins"/>
                <a:sym typeface="Poppins"/>
              </a:defRPr>
            </a:lvl9pPr>
          </a:lstStyle>
          <a:p>
            <a:r>
              <a:rPr lang="es-MX" sz="1600" b="0" i="1" dirty="0">
                <a:effectLst>
                  <a:outerShdw blurRad="38100" dist="38100" dir="2700000" algn="tl">
                    <a:srgbClr val="000000">
                      <a:alpha val="43137"/>
                    </a:srgbClr>
                  </a:outerShdw>
                </a:effectLst>
              </a:rPr>
              <a:t>COMISIONES OCASIONALES.</a:t>
            </a:r>
            <a:br>
              <a:rPr lang="es-MX" sz="1600" b="0" i="1" dirty="0">
                <a:effectLst>
                  <a:outerShdw blurRad="38100" dist="38100" dir="2700000" algn="tl">
                    <a:srgbClr val="000000">
                      <a:alpha val="43137"/>
                    </a:srgbClr>
                  </a:outerShdw>
                </a:effectLst>
              </a:rPr>
            </a:br>
            <a:r>
              <a:rPr lang="es-MX" sz="1600" b="0" i="1" dirty="0">
                <a:effectLst>
                  <a:outerShdw blurRad="38100" dist="38100" dir="2700000" algn="tl">
                    <a:srgbClr val="000000">
                      <a:alpha val="43137"/>
                    </a:srgbClr>
                  </a:outerShdw>
                </a:effectLst>
              </a:rPr>
              <a:t>Otorgadas por el Ejecutivo del GAD.</a:t>
            </a:r>
          </a:p>
        </p:txBody>
      </p:sp>
      <p:grpSp>
        <p:nvGrpSpPr>
          <p:cNvPr id="53" name="Grupo 52">
            <a:extLst>
              <a:ext uri="{FF2B5EF4-FFF2-40B4-BE49-F238E27FC236}">
                <a16:creationId xmlns:a16="http://schemas.microsoft.com/office/drawing/2014/main" id="{55C0EF81-D256-4B93-8948-D86CF1694449}"/>
              </a:ext>
            </a:extLst>
          </p:cNvPr>
          <p:cNvGrpSpPr/>
          <p:nvPr/>
        </p:nvGrpSpPr>
        <p:grpSpPr>
          <a:xfrm>
            <a:off x="267405" y="403139"/>
            <a:ext cx="2224903" cy="772785"/>
            <a:chOff x="360632" y="151387"/>
            <a:chExt cx="2224903" cy="772785"/>
          </a:xfrm>
        </p:grpSpPr>
        <p:sp>
          <p:nvSpPr>
            <p:cNvPr id="54" name="Google Shape;1565;p31">
              <a:extLst>
                <a:ext uri="{FF2B5EF4-FFF2-40B4-BE49-F238E27FC236}">
                  <a16:creationId xmlns:a16="http://schemas.microsoft.com/office/drawing/2014/main" id="{7612356C-9B0B-4E98-BB40-6180C13B8D40}"/>
                </a:ext>
              </a:extLst>
            </p:cNvPr>
            <p:cNvSpPr txBox="1">
              <a:spLocks/>
            </p:cNvSpPr>
            <p:nvPr/>
          </p:nvSpPr>
          <p:spPr>
            <a:xfrm>
              <a:off x="1263303" y="520052"/>
              <a:ext cx="1322232" cy="404120"/>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1pPr>
              <a:lvl2pPr marR="0" lvl="1"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2pPr>
              <a:lvl3pPr marR="0" lvl="2"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3pPr>
              <a:lvl4pPr marR="0" lvl="3"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4pPr>
              <a:lvl5pPr marR="0" lvl="4"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5pPr>
              <a:lvl6pPr marR="0" lvl="5"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6pPr>
              <a:lvl7pPr marR="0" lvl="6"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7pPr>
              <a:lvl8pPr marR="0" lvl="7"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8pPr>
              <a:lvl9pPr marR="0" lvl="8"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9pPr>
            </a:lstStyle>
            <a:p>
              <a:pPr algn="ctr"/>
              <a:r>
                <a:rPr lang="es-EC" sz="1000" dirty="0">
                  <a:solidFill>
                    <a:srgbClr val="002060"/>
                  </a:solidFill>
                </a:rPr>
                <a:t>RENDICIÓN DE </a:t>
              </a:r>
            </a:p>
            <a:p>
              <a:pPr algn="ctr"/>
              <a:r>
                <a:rPr lang="es-EC" sz="1000" dirty="0">
                  <a:solidFill>
                    <a:srgbClr val="002060"/>
                  </a:solidFill>
                </a:rPr>
                <a:t>CUENTAS </a:t>
              </a:r>
              <a:r>
                <a:rPr lang="es-EC" sz="1000" b="0" dirty="0">
                  <a:solidFill>
                    <a:srgbClr val="002060"/>
                  </a:solidFill>
                </a:rPr>
                <a:t>2024</a:t>
              </a:r>
            </a:p>
          </p:txBody>
        </p:sp>
        <p:pic>
          <p:nvPicPr>
            <p:cNvPr id="55" name="Imagen 54">
              <a:extLst>
                <a:ext uri="{FF2B5EF4-FFF2-40B4-BE49-F238E27FC236}">
                  <a16:creationId xmlns:a16="http://schemas.microsoft.com/office/drawing/2014/main" id="{2F710F6D-E0CF-44D5-8BE8-E8F342C77B61}"/>
                </a:ext>
              </a:extLst>
            </p:cNvPr>
            <p:cNvPicPr>
              <a:picLocks noChangeAspect="1"/>
            </p:cNvPicPr>
            <p:nvPr/>
          </p:nvPicPr>
          <p:blipFill>
            <a:blip r:embed="rId3"/>
            <a:stretch>
              <a:fillRect/>
            </a:stretch>
          </p:blipFill>
          <p:spPr>
            <a:xfrm>
              <a:off x="360632" y="151387"/>
              <a:ext cx="1228884" cy="737330"/>
            </a:xfrm>
            <a:prstGeom prst="rect">
              <a:avLst/>
            </a:prstGeom>
          </p:spPr>
        </p:pic>
      </p:grpSp>
      <p:sp>
        <p:nvSpPr>
          <p:cNvPr id="59" name="Google Shape;404;p42">
            <a:extLst>
              <a:ext uri="{FF2B5EF4-FFF2-40B4-BE49-F238E27FC236}">
                <a16:creationId xmlns:a16="http://schemas.microsoft.com/office/drawing/2014/main" id="{0D83862E-CC2B-4515-9C2D-22B761E34CBA}"/>
              </a:ext>
            </a:extLst>
          </p:cNvPr>
          <p:cNvSpPr txBox="1">
            <a:spLocks/>
          </p:cNvSpPr>
          <p:nvPr/>
        </p:nvSpPr>
        <p:spPr>
          <a:xfrm>
            <a:off x="3382663" y="3897937"/>
            <a:ext cx="2624271" cy="534591"/>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L="457200" marR="0" lvl="0" indent="-304800" algn="l" rtl="0">
              <a:lnSpc>
                <a:spcPct val="100000"/>
              </a:lnSpc>
              <a:spcBef>
                <a:spcPts val="0"/>
              </a:spcBef>
              <a:spcAft>
                <a:spcPts val="0"/>
              </a:spcAft>
              <a:buClr>
                <a:schemeClr val="dk1"/>
              </a:buClr>
              <a:buSzPts val="2400"/>
              <a:buFont typeface="Poppins"/>
              <a:buNone/>
              <a:defRPr sz="1800" b="1" i="0" u="none" strike="noStrike" cap="none">
                <a:solidFill>
                  <a:schemeClr val="dk1"/>
                </a:solidFill>
                <a:latin typeface="Poppins"/>
                <a:ea typeface="Poppins"/>
                <a:cs typeface="Poppins"/>
                <a:sym typeface="Poppins"/>
              </a:defRPr>
            </a:lvl1pPr>
            <a:lvl2pPr marL="914400" marR="0" lvl="1" indent="-304800" algn="ctr" rtl="0">
              <a:lnSpc>
                <a:spcPct val="100000"/>
              </a:lnSpc>
              <a:spcBef>
                <a:spcPts val="0"/>
              </a:spcBef>
              <a:spcAft>
                <a:spcPts val="0"/>
              </a:spcAft>
              <a:buClr>
                <a:schemeClr val="dk1"/>
              </a:buClr>
              <a:buSzPts val="2400"/>
              <a:buFont typeface="Poppins"/>
              <a:buNone/>
              <a:defRPr sz="2400" b="1" i="0" u="none" strike="noStrike" cap="none">
                <a:solidFill>
                  <a:schemeClr val="dk1"/>
                </a:solidFill>
                <a:latin typeface="Poppins"/>
                <a:ea typeface="Poppins"/>
                <a:cs typeface="Poppins"/>
                <a:sym typeface="Poppins"/>
              </a:defRPr>
            </a:lvl2pPr>
            <a:lvl3pPr marL="1371600" marR="0" lvl="2" indent="-304800" algn="ctr" rtl="0">
              <a:lnSpc>
                <a:spcPct val="100000"/>
              </a:lnSpc>
              <a:spcBef>
                <a:spcPts val="0"/>
              </a:spcBef>
              <a:spcAft>
                <a:spcPts val="0"/>
              </a:spcAft>
              <a:buClr>
                <a:schemeClr val="dk1"/>
              </a:buClr>
              <a:buSzPts val="2400"/>
              <a:buFont typeface="Poppins"/>
              <a:buNone/>
              <a:defRPr sz="2400" b="1" i="0" u="none" strike="noStrike" cap="none">
                <a:solidFill>
                  <a:schemeClr val="dk1"/>
                </a:solidFill>
                <a:latin typeface="Poppins"/>
                <a:ea typeface="Poppins"/>
                <a:cs typeface="Poppins"/>
                <a:sym typeface="Poppins"/>
              </a:defRPr>
            </a:lvl3pPr>
            <a:lvl4pPr marL="1828800" marR="0" lvl="3" indent="-304800" algn="ctr" rtl="0">
              <a:lnSpc>
                <a:spcPct val="100000"/>
              </a:lnSpc>
              <a:spcBef>
                <a:spcPts val="0"/>
              </a:spcBef>
              <a:spcAft>
                <a:spcPts val="0"/>
              </a:spcAft>
              <a:buClr>
                <a:schemeClr val="dk1"/>
              </a:buClr>
              <a:buSzPts val="2400"/>
              <a:buFont typeface="Poppins"/>
              <a:buNone/>
              <a:defRPr sz="2400" b="1" i="0" u="none" strike="noStrike" cap="none">
                <a:solidFill>
                  <a:schemeClr val="dk1"/>
                </a:solidFill>
                <a:latin typeface="Poppins"/>
                <a:ea typeface="Poppins"/>
                <a:cs typeface="Poppins"/>
                <a:sym typeface="Poppins"/>
              </a:defRPr>
            </a:lvl4pPr>
            <a:lvl5pPr marL="2286000" marR="0" lvl="4" indent="-304800" algn="ctr" rtl="0">
              <a:lnSpc>
                <a:spcPct val="100000"/>
              </a:lnSpc>
              <a:spcBef>
                <a:spcPts val="0"/>
              </a:spcBef>
              <a:spcAft>
                <a:spcPts val="0"/>
              </a:spcAft>
              <a:buClr>
                <a:schemeClr val="dk1"/>
              </a:buClr>
              <a:buSzPts val="2400"/>
              <a:buFont typeface="Poppins"/>
              <a:buNone/>
              <a:defRPr sz="2400" b="1" i="0" u="none" strike="noStrike" cap="none">
                <a:solidFill>
                  <a:schemeClr val="dk1"/>
                </a:solidFill>
                <a:latin typeface="Poppins"/>
                <a:ea typeface="Poppins"/>
                <a:cs typeface="Poppins"/>
                <a:sym typeface="Poppins"/>
              </a:defRPr>
            </a:lvl5pPr>
            <a:lvl6pPr marL="2743200" marR="0" lvl="5" indent="-304800" algn="ctr" rtl="0">
              <a:lnSpc>
                <a:spcPct val="100000"/>
              </a:lnSpc>
              <a:spcBef>
                <a:spcPts val="0"/>
              </a:spcBef>
              <a:spcAft>
                <a:spcPts val="0"/>
              </a:spcAft>
              <a:buClr>
                <a:schemeClr val="dk1"/>
              </a:buClr>
              <a:buSzPts val="2400"/>
              <a:buFont typeface="Poppins"/>
              <a:buNone/>
              <a:defRPr sz="2400" b="1" i="0" u="none" strike="noStrike" cap="none">
                <a:solidFill>
                  <a:schemeClr val="dk1"/>
                </a:solidFill>
                <a:latin typeface="Poppins"/>
                <a:ea typeface="Poppins"/>
                <a:cs typeface="Poppins"/>
                <a:sym typeface="Poppins"/>
              </a:defRPr>
            </a:lvl6pPr>
            <a:lvl7pPr marL="3200400" marR="0" lvl="6" indent="-304800" algn="ctr" rtl="0">
              <a:lnSpc>
                <a:spcPct val="100000"/>
              </a:lnSpc>
              <a:spcBef>
                <a:spcPts val="0"/>
              </a:spcBef>
              <a:spcAft>
                <a:spcPts val="0"/>
              </a:spcAft>
              <a:buClr>
                <a:schemeClr val="dk1"/>
              </a:buClr>
              <a:buSzPts val="2400"/>
              <a:buFont typeface="Poppins"/>
              <a:buNone/>
              <a:defRPr sz="2400" b="1" i="0" u="none" strike="noStrike" cap="none">
                <a:solidFill>
                  <a:schemeClr val="dk1"/>
                </a:solidFill>
                <a:latin typeface="Poppins"/>
                <a:ea typeface="Poppins"/>
                <a:cs typeface="Poppins"/>
                <a:sym typeface="Poppins"/>
              </a:defRPr>
            </a:lvl7pPr>
            <a:lvl8pPr marL="3657600" marR="0" lvl="7" indent="-304800" algn="ctr" rtl="0">
              <a:lnSpc>
                <a:spcPct val="100000"/>
              </a:lnSpc>
              <a:spcBef>
                <a:spcPts val="0"/>
              </a:spcBef>
              <a:spcAft>
                <a:spcPts val="0"/>
              </a:spcAft>
              <a:buClr>
                <a:schemeClr val="dk1"/>
              </a:buClr>
              <a:buSzPts val="2400"/>
              <a:buFont typeface="Poppins"/>
              <a:buNone/>
              <a:defRPr sz="2400" b="1" i="0" u="none" strike="noStrike" cap="none">
                <a:solidFill>
                  <a:schemeClr val="dk1"/>
                </a:solidFill>
                <a:latin typeface="Poppins"/>
                <a:ea typeface="Poppins"/>
                <a:cs typeface="Poppins"/>
                <a:sym typeface="Poppins"/>
              </a:defRPr>
            </a:lvl8pPr>
            <a:lvl9pPr marL="4114800" marR="0" lvl="8" indent="-304800" algn="ctr" rtl="0">
              <a:lnSpc>
                <a:spcPct val="100000"/>
              </a:lnSpc>
              <a:spcBef>
                <a:spcPts val="0"/>
              </a:spcBef>
              <a:spcAft>
                <a:spcPts val="0"/>
              </a:spcAft>
              <a:buClr>
                <a:schemeClr val="dk1"/>
              </a:buClr>
              <a:buSzPts val="2400"/>
              <a:buFont typeface="Poppins"/>
              <a:buNone/>
              <a:defRPr sz="2400" b="1" i="0" u="none" strike="noStrike" cap="none">
                <a:solidFill>
                  <a:schemeClr val="dk1"/>
                </a:solidFill>
                <a:latin typeface="Poppins"/>
                <a:ea typeface="Poppins"/>
                <a:cs typeface="Poppins"/>
                <a:sym typeface="Poppins"/>
              </a:defRPr>
            </a:lvl9pPr>
          </a:lstStyle>
          <a:p>
            <a:pPr marL="0" indent="0" algn="just"/>
            <a:r>
              <a:rPr lang="es-MX" sz="1000" i="1" dirty="0"/>
              <a:t>COORDINANDO LA REVISION DEL EQUIPO DE PERIFONEO DEL BARRIO NUEVO AMANECER </a:t>
            </a:r>
          </a:p>
        </p:txBody>
      </p:sp>
      <p:pic>
        <p:nvPicPr>
          <p:cNvPr id="12" name="Imagen 11">
            <a:extLst>
              <a:ext uri="{FF2B5EF4-FFF2-40B4-BE49-F238E27FC236}">
                <a16:creationId xmlns:a16="http://schemas.microsoft.com/office/drawing/2014/main" id="{B18CB034-068F-4D76-8DB3-9E18E80309BA}"/>
              </a:ext>
            </a:extLst>
          </p:cNvPr>
          <p:cNvPicPr/>
          <p:nvPr/>
        </p:nvPicPr>
        <p:blipFill rotWithShape="1">
          <a:blip r:embed="rId4" cstate="print">
            <a:extLst>
              <a:ext uri="{28A0092B-C50C-407E-A947-70E740481C1C}">
                <a14:useLocalDpi xmlns:a14="http://schemas.microsoft.com/office/drawing/2010/main" val="0"/>
              </a:ext>
            </a:extLst>
          </a:blip>
          <a:srcRect r="22738"/>
          <a:stretch/>
        </p:blipFill>
        <p:spPr bwMode="auto">
          <a:xfrm>
            <a:off x="347528" y="1525960"/>
            <a:ext cx="2745715" cy="2091580"/>
          </a:xfrm>
          <a:prstGeom prst="rect">
            <a:avLst/>
          </a:prstGeom>
          <a:noFill/>
          <a:ln>
            <a:noFill/>
          </a:ln>
        </p:spPr>
      </p:pic>
      <p:pic>
        <p:nvPicPr>
          <p:cNvPr id="13" name="Imagen 12">
            <a:extLst>
              <a:ext uri="{FF2B5EF4-FFF2-40B4-BE49-F238E27FC236}">
                <a16:creationId xmlns:a16="http://schemas.microsoft.com/office/drawing/2014/main" id="{7C523D3C-0F49-45FB-A6AD-C678ED6DCE48}"/>
              </a:ext>
            </a:extLst>
          </p:cNvPr>
          <p:cNvPicPr/>
          <p:nvPr/>
        </p:nvPicPr>
        <p:blipFill rotWithShape="1">
          <a:blip r:embed="rId5" cstate="print">
            <a:extLst>
              <a:ext uri="{28A0092B-C50C-407E-A947-70E740481C1C}">
                <a14:useLocalDpi xmlns:a14="http://schemas.microsoft.com/office/drawing/2010/main" val="0"/>
              </a:ext>
            </a:extLst>
          </a:blip>
          <a:srcRect l="16205"/>
          <a:stretch/>
        </p:blipFill>
        <p:spPr bwMode="auto">
          <a:xfrm>
            <a:off x="3416395" y="1513806"/>
            <a:ext cx="2633334" cy="2148730"/>
          </a:xfrm>
          <a:prstGeom prst="rect">
            <a:avLst/>
          </a:prstGeom>
          <a:noFill/>
          <a:ln>
            <a:noFill/>
          </a:ln>
        </p:spPr>
      </p:pic>
      <p:sp>
        <p:nvSpPr>
          <p:cNvPr id="15" name="Google Shape;404;p42">
            <a:extLst>
              <a:ext uri="{FF2B5EF4-FFF2-40B4-BE49-F238E27FC236}">
                <a16:creationId xmlns:a16="http://schemas.microsoft.com/office/drawing/2014/main" id="{2D170F39-0364-4E2A-803C-A014E70CCBF6}"/>
              </a:ext>
            </a:extLst>
          </p:cNvPr>
          <p:cNvSpPr txBox="1">
            <a:spLocks/>
          </p:cNvSpPr>
          <p:nvPr/>
        </p:nvSpPr>
        <p:spPr>
          <a:xfrm>
            <a:off x="6333163" y="3837107"/>
            <a:ext cx="2540921" cy="534591"/>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L="457200" marR="0" lvl="0" indent="-304800" algn="l" rtl="0">
              <a:lnSpc>
                <a:spcPct val="100000"/>
              </a:lnSpc>
              <a:spcBef>
                <a:spcPts val="0"/>
              </a:spcBef>
              <a:spcAft>
                <a:spcPts val="0"/>
              </a:spcAft>
              <a:buClr>
                <a:schemeClr val="dk1"/>
              </a:buClr>
              <a:buSzPts val="2400"/>
              <a:buFont typeface="Poppins"/>
              <a:buNone/>
              <a:defRPr sz="1800" b="1" i="0" u="none" strike="noStrike" cap="none">
                <a:solidFill>
                  <a:schemeClr val="dk1"/>
                </a:solidFill>
                <a:latin typeface="Poppins"/>
                <a:ea typeface="Poppins"/>
                <a:cs typeface="Poppins"/>
                <a:sym typeface="Poppins"/>
              </a:defRPr>
            </a:lvl1pPr>
            <a:lvl2pPr marL="914400" marR="0" lvl="1" indent="-304800" algn="ctr" rtl="0">
              <a:lnSpc>
                <a:spcPct val="100000"/>
              </a:lnSpc>
              <a:spcBef>
                <a:spcPts val="0"/>
              </a:spcBef>
              <a:spcAft>
                <a:spcPts val="0"/>
              </a:spcAft>
              <a:buClr>
                <a:schemeClr val="dk1"/>
              </a:buClr>
              <a:buSzPts val="2400"/>
              <a:buFont typeface="Poppins"/>
              <a:buNone/>
              <a:defRPr sz="2400" b="1" i="0" u="none" strike="noStrike" cap="none">
                <a:solidFill>
                  <a:schemeClr val="dk1"/>
                </a:solidFill>
                <a:latin typeface="Poppins"/>
                <a:ea typeface="Poppins"/>
                <a:cs typeface="Poppins"/>
                <a:sym typeface="Poppins"/>
              </a:defRPr>
            </a:lvl2pPr>
            <a:lvl3pPr marL="1371600" marR="0" lvl="2" indent="-304800" algn="ctr" rtl="0">
              <a:lnSpc>
                <a:spcPct val="100000"/>
              </a:lnSpc>
              <a:spcBef>
                <a:spcPts val="0"/>
              </a:spcBef>
              <a:spcAft>
                <a:spcPts val="0"/>
              </a:spcAft>
              <a:buClr>
                <a:schemeClr val="dk1"/>
              </a:buClr>
              <a:buSzPts val="2400"/>
              <a:buFont typeface="Poppins"/>
              <a:buNone/>
              <a:defRPr sz="2400" b="1" i="0" u="none" strike="noStrike" cap="none">
                <a:solidFill>
                  <a:schemeClr val="dk1"/>
                </a:solidFill>
                <a:latin typeface="Poppins"/>
                <a:ea typeface="Poppins"/>
                <a:cs typeface="Poppins"/>
                <a:sym typeface="Poppins"/>
              </a:defRPr>
            </a:lvl3pPr>
            <a:lvl4pPr marL="1828800" marR="0" lvl="3" indent="-304800" algn="ctr" rtl="0">
              <a:lnSpc>
                <a:spcPct val="100000"/>
              </a:lnSpc>
              <a:spcBef>
                <a:spcPts val="0"/>
              </a:spcBef>
              <a:spcAft>
                <a:spcPts val="0"/>
              </a:spcAft>
              <a:buClr>
                <a:schemeClr val="dk1"/>
              </a:buClr>
              <a:buSzPts val="2400"/>
              <a:buFont typeface="Poppins"/>
              <a:buNone/>
              <a:defRPr sz="2400" b="1" i="0" u="none" strike="noStrike" cap="none">
                <a:solidFill>
                  <a:schemeClr val="dk1"/>
                </a:solidFill>
                <a:latin typeface="Poppins"/>
                <a:ea typeface="Poppins"/>
                <a:cs typeface="Poppins"/>
                <a:sym typeface="Poppins"/>
              </a:defRPr>
            </a:lvl4pPr>
            <a:lvl5pPr marL="2286000" marR="0" lvl="4" indent="-304800" algn="ctr" rtl="0">
              <a:lnSpc>
                <a:spcPct val="100000"/>
              </a:lnSpc>
              <a:spcBef>
                <a:spcPts val="0"/>
              </a:spcBef>
              <a:spcAft>
                <a:spcPts val="0"/>
              </a:spcAft>
              <a:buClr>
                <a:schemeClr val="dk1"/>
              </a:buClr>
              <a:buSzPts val="2400"/>
              <a:buFont typeface="Poppins"/>
              <a:buNone/>
              <a:defRPr sz="2400" b="1" i="0" u="none" strike="noStrike" cap="none">
                <a:solidFill>
                  <a:schemeClr val="dk1"/>
                </a:solidFill>
                <a:latin typeface="Poppins"/>
                <a:ea typeface="Poppins"/>
                <a:cs typeface="Poppins"/>
                <a:sym typeface="Poppins"/>
              </a:defRPr>
            </a:lvl5pPr>
            <a:lvl6pPr marL="2743200" marR="0" lvl="5" indent="-304800" algn="ctr" rtl="0">
              <a:lnSpc>
                <a:spcPct val="100000"/>
              </a:lnSpc>
              <a:spcBef>
                <a:spcPts val="0"/>
              </a:spcBef>
              <a:spcAft>
                <a:spcPts val="0"/>
              </a:spcAft>
              <a:buClr>
                <a:schemeClr val="dk1"/>
              </a:buClr>
              <a:buSzPts val="2400"/>
              <a:buFont typeface="Poppins"/>
              <a:buNone/>
              <a:defRPr sz="2400" b="1" i="0" u="none" strike="noStrike" cap="none">
                <a:solidFill>
                  <a:schemeClr val="dk1"/>
                </a:solidFill>
                <a:latin typeface="Poppins"/>
                <a:ea typeface="Poppins"/>
                <a:cs typeface="Poppins"/>
                <a:sym typeface="Poppins"/>
              </a:defRPr>
            </a:lvl6pPr>
            <a:lvl7pPr marL="3200400" marR="0" lvl="6" indent="-304800" algn="ctr" rtl="0">
              <a:lnSpc>
                <a:spcPct val="100000"/>
              </a:lnSpc>
              <a:spcBef>
                <a:spcPts val="0"/>
              </a:spcBef>
              <a:spcAft>
                <a:spcPts val="0"/>
              </a:spcAft>
              <a:buClr>
                <a:schemeClr val="dk1"/>
              </a:buClr>
              <a:buSzPts val="2400"/>
              <a:buFont typeface="Poppins"/>
              <a:buNone/>
              <a:defRPr sz="2400" b="1" i="0" u="none" strike="noStrike" cap="none">
                <a:solidFill>
                  <a:schemeClr val="dk1"/>
                </a:solidFill>
                <a:latin typeface="Poppins"/>
                <a:ea typeface="Poppins"/>
                <a:cs typeface="Poppins"/>
                <a:sym typeface="Poppins"/>
              </a:defRPr>
            </a:lvl7pPr>
            <a:lvl8pPr marL="3657600" marR="0" lvl="7" indent="-304800" algn="ctr" rtl="0">
              <a:lnSpc>
                <a:spcPct val="100000"/>
              </a:lnSpc>
              <a:spcBef>
                <a:spcPts val="0"/>
              </a:spcBef>
              <a:spcAft>
                <a:spcPts val="0"/>
              </a:spcAft>
              <a:buClr>
                <a:schemeClr val="dk1"/>
              </a:buClr>
              <a:buSzPts val="2400"/>
              <a:buFont typeface="Poppins"/>
              <a:buNone/>
              <a:defRPr sz="2400" b="1" i="0" u="none" strike="noStrike" cap="none">
                <a:solidFill>
                  <a:schemeClr val="dk1"/>
                </a:solidFill>
                <a:latin typeface="Poppins"/>
                <a:ea typeface="Poppins"/>
                <a:cs typeface="Poppins"/>
                <a:sym typeface="Poppins"/>
              </a:defRPr>
            </a:lvl8pPr>
            <a:lvl9pPr marL="4114800" marR="0" lvl="8" indent="-304800" algn="ctr" rtl="0">
              <a:lnSpc>
                <a:spcPct val="100000"/>
              </a:lnSpc>
              <a:spcBef>
                <a:spcPts val="0"/>
              </a:spcBef>
              <a:spcAft>
                <a:spcPts val="0"/>
              </a:spcAft>
              <a:buClr>
                <a:schemeClr val="dk1"/>
              </a:buClr>
              <a:buSzPts val="2400"/>
              <a:buFont typeface="Poppins"/>
              <a:buNone/>
              <a:defRPr sz="2400" b="1" i="0" u="none" strike="noStrike" cap="none">
                <a:solidFill>
                  <a:schemeClr val="dk1"/>
                </a:solidFill>
                <a:latin typeface="Poppins"/>
                <a:ea typeface="Poppins"/>
                <a:cs typeface="Poppins"/>
                <a:sym typeface="Poppins"/>
              </a:defRPr>
            </a:lvl9pPr>
          </a:lstStyle>
          <a:p>
            <a:pPr marL="0" indent="0" algn="just"/>
            <a:r>
              <a:rPr lang="es-MX" sz="1000" i="1" dirty="0"/>
              <a:t>REUNIÓN CON REPRESENTANTES DEL GRUPO GLBTI ANCONCITO PARA COORDINACION DE PROYECTOS </a:t>
            </a:r>
          </a:p>
        </p:txBody>
      </p:sp>
      <p:pic>
        <p:nvPicPr>
          <p:cNvPr id="16" name="Imagen 15">
            <a:extLst>
              <a:ext uri="{FF2B5EF4-FFF2-40B4-BE49-F238E27FC236}">
                <a16:creationId xmlns:a16="http://schemas.microsoft.com/office/drawing/2014/main" id="{11CFB6D6-8261-483D-A0AE-B38ED6495EDB}"/>
              </a:ext>
            </a:extLst>
          </p:cNvPr>
          <p:cNvPicPr/>
          <p:nvPr/>
        </p:nvPicPr>
        <p:blipFill rotWithShape="1">
          <a:blip r:embed="rId6" cstate="print">
            <a:extLst>
              <a:ext uri="{28A0092B-C50C-407E-A947-70E740481C1C}">
                <a14:useLocalDpi xmlns:a14="http://schemas.microsoft.com/office/drawing/2010/main" val="0"/>
              </a:ext>
            </a:extLst>
          </a:blip>
          <a:srcRect r="17748"/>
          <a:stretch/>
        </p:blipFill>
        <p:spPr bwMode="auto">
          <a:xfrm>
            <a:off x="6286957" y="1513806"/>
            <a:ext cx="2633335" cy="2103734"/>
          </a:xfrm>
          <a:prstGeom prst="rect">
            <a:avLst/>
          </a:prstGeom>
          <a:noFill/>
          <a:ln>
            <a:noFill/>
          </a:ln>
        </p:spPr>
      </p:pic>
      <p:pic>
        <p:nvPicPr>
          <p:cNvPr id="17" name="Imagen 16">
            <a:extLst>
              <a:ext uri="{FF2B5EF4-FFF2-40B4-BE49-F238E27FC236}">
                <a16:creationId xmlns:a16="http://schemas.microsoft.com/office/drawing/2014/main" id="{28F2E783-C74E-4FD2-A2F8-8D13DA4685DD}"/>
              </a:ext>
            </a:extLst>
          </p:cNvPr>
          <p:cNvPicPr>
            <a:picLocks noChangeAspect="1"/>
          </p:cNvPicPr>
          <p:nvPr/>
        </p:nvPicPr>
        <p:blipFill rotWithShape="1">
          <a:blip r:embed="rId7">
            <a:clrChange>
              <a:clrFrom>
                <a:srgbClr val="FFFFFF"/>
              </a:clrFrom>
              <a:clrTo>
                <a:srgbClr val="FFFFFF">
                  <a:alpha val="0"/>
                </a:srgbClr>
              </a:clrTo>
            </a:clrChange>
          </a:blip>
          <a:srcRect l="23835" t="32115" r="22939" b="29892"/>
          <a:stretch/>
        </p:blipFill>
        <p:spPr>
          <a:xfrm>
            <a:off x="3804483" y="4537725"/>
            <a:ext cx="1535033" cy="574079"/>
          </a:xfrm>
          <a:prstGeom prst="rect">
            <a:avLst/>
          </a:prstGeom>
        </p:spPr>
      </p:pic>
    </p:spTree>
    <p:extLst>
      <p:ext uri="{BB962C8B-B14F-4D97-AF65-F5344CB8AC3E}">
        <p14:creationId xmlns:p14="http://schemas.microsoft.com/office/powerpoint/2010/main" val="1788109445"/>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Shape 402"/>
        <p:cNvGrpSpPr/>
        <p:nvPr/>
      </p:nvGrpSpPr>
      <p:grpSpPr>
        <a:xfrm>
          <a:off x="0" y="0"/>
          <a:ext cx="0" cy="0"/>
          <a:chOff x="0" y="0"/>
          <a:chExt cx="0" cy="0"/>
        </a:xfrm>
      </p:grpSpPr>
      <p:sp>
        <p:nvSpPr>
          <p:cNvPr id="404" name="Google Shape;404;p42"/>
          <p:cNvSpPr txBox="1">
            <a:spLocks noGrp="1"/>
          </p:cNvSpPr>
          <p:nvPr>
            <p:ph type="subTitle" idx="4"/>
          </p:nvPr>
        </p:nvSpPr>
        <p:spPr>
          <a:xfrm>
            <a:off x="432162" y="3866811"/>
            <a:ext cx="2624272" cy="708300"/>
          </a:xfrm>
          <a:prstGeom prst="rect">
            <a:avLst/>
          </a:prstGeom>
        </p:spPr>
        <p:txBody>
          <a:bodyPr spcFirstLastPara="1" wrap="square" lIns="91425" tIns="91425" rIns="91425" bIns="91425" anchor="b" anchorCtr="0">
            <a:noAutofit/>
          </a:bodyPr>
          <a:lstStyle/>
          <a:p>
            <a:pPr marL="0" lvl="0" indent="0" algn="just"/>
            <a:r>
              <a:rPr lang="es-MX" sz="1000" i="1" dirty="0"/>
              <a:t>SOCIALIZACIÓN DE LAS ACTIVIDADES A REALIZARSE POR LAS FESTIVIDADES DE LA LOCALIDAD CON LOS DIRECTIVOS DE LAS INSTITUCIONES EDUCATIVAS.</a:t>
            </a:r>
            <a:endParaRPr lang="es-MX" sz="1000" i="1" dirty="0">
              <a:latin typeface="Poppins"/>
              <a:ea typeface="Poppins"/>
              <a:cs typeface="Poppins"/>
              <a:sym typeface="Poppins"/>
            </a:endParaRPr>
          </a:p>
        </p:txBody>
      </p:sp>
      <p:sp>
        <p:nvSpPr>
          <p:cNvPr id="50" name="Google Shape;370;p39">
            <a:extLst>
              <a:ext uri="{FF2B5EF4-FFF2-40B4-BE49-F238E27FC236}">
                <a16:creationId xmlns:a16="http://schemas.microsoft.com/office/drawing/2014/main" id="{FA01E3D6-701F-4817-BF1E-32951284EC99}"/>
              </a:ext>
            </a:extLst>
          </p:cNvPr>
          <p:cNvSpPr txBox="1">
            <a:spLocks/>
          </p:cNvSpPr>
          <p:nvPr/>
        </p:nvSpPr>
        <p:spPr>
          <a:xfrm>
            <a:off x="3254218" y="454812"/>
            <a:ext cx="3853813" cy="8479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3000"/>
              <a:buFont typeface="Poppins"/>
              <a:buNone/>
              <a:defRPr sz="3000" b="1" i="0" u="none" strike="noStrike" cap="none">
                <a:solidFill>
                  <a:schemeClr val="dk1"/>
                </a:solidFill>
                <a:latin typeface="Poppins"/>
                <a:ea typeface="Poppins"/>
                <a:cs typeface="Poppins"/>
                <a:sym typeface="Poppins"/>
              </a:defRPr>
            </a:lvl1pPr>
            <a:lvl2pPr marR="0" lvl="1" algn="l" rtl="0">
              <a:lnSpc>
                <a:spcPct val="100000"/>
              </a:lnSpc>
              <a:spcBef>
                <a:spcPts val="0"/>
              </a:spcBef>
              <a:spcAft>
                <a:spcPts val="0"/>
              </a:spcAft>
              <a:buClr>
                <a:schemeClr val="dk1"/>
              </a:buClr>
              <a:buSzPts val="3000"/>
              <a:buFont typeface="Poppins"/>
              <a:buNone/>
              <a:defRPr sz="3000" b="1" i="0" u="none" strike="noStrike" cap="none">
                <a:solidFill>
                  <a:schemeClr val="dk1"/>
                </a:solidFill>
                <a:latin typeface="Poppins"/>
                <a:ea typeface="Poppins"/>
                <a:cs typeface="Poppins"/>
                <a:sym typeface="Poppins"/>
              </a:defRPr>
            </a:lvl2pPr>
            <a:lvl3pPr marR="0" lvl="2" algn="l" rtl="0">
              <a:lnSpc>
                <a:spcPct val="100000"/>
              </a:lnSpc>
              <a:spcBef>
                <a:spcPts val="0"/>
              </a:spcBef>
              <a:spcAft>
                <a:spcPts val="0"/>
              </a:spcAft>
              <a:buClr>
                <a:schemeClr val="dk1"/>
              </a:buClr>
              <a:buSzPts val="3000"/>
              <a:buFont typeface="Poppins"/>
              <a:buNone/>
              <a:defRPr sz="3000" b="1" i="0" u="none" strike="noStrike" cap="none">
                <a:solidFill>
                  <a:schemeClr val="dk1"/>
                </a:solidFill>
                <a:latin typeface="Poppins"/>
                <a:ea typeface="Poppins"/>
                <a:cs typeface="Poppins"/>
                <a:sym typeface="Poppins"/>
              </a:defRPr>
            </a:lvl3pPr>
            <a:lvl4pPr marR="0" lvl="3" algn="l" rtl="0">
              <a:lnSpc>
                <a:spcPct val="100000"/>
              </a:lnSpc>
              <a:spcBef>
                <a:spcPts val="0"/>
              </a:spcBef>
              <a:spcAft>
                <a:spcPts val="0"/>
              </a:spcAft>
              <a:buClr>
                <a:schemeClr val="dk1"/>
              </a:buClr>
              <a:buSzPts val="3000"/>
              <a:buFont typeface="Poppins"/>
              <a:buNone/>
              <a:defRPr sz="3000" b="1" i="0" u="none" strike="noStrike" cap="none">
                <a:solidFill>
                  <a:schemeClr val="dk1"/>
                </a:solidFill>
                <a:latin typeface="Poppins"/>
                <a:ea typeface="Poppins"/>
                <a:cs typeface="Poppins"/>
                <a:sym typeface="Poppins"/>
              </a:defRPr>
            </a:lvl4pPr>
            <a:lvl5pPr marR="0" lvl="4" algn="l" rtl="0">
              <a:lnSpc>
                <a:spcPct val="100000"/>
              </a:lnSpc>
              <a:spcBef>
                <a:spcPts val="0"/>
              </a:spcBef>
              <a:spcAft>
                <a:spcPts val="0"/>
              </a:spcAft>
              <a:buClr>
                <a:schemeClr val="dk1"/>
              </a:buClr>
              <a:buSzPts val="3000"/>
              <a:buFont typeface="Poppins"/>
              <a:buNone/>
              <a:defRPr sz="3000" b="1" i="0" u="none" strike="noStrike" cap="none">
                <a:solidFill>
                  <a:schemeClr val="dk1"/>
                </a:solidFill>
                <a:latin typeface="Poppins"/>
                <a:ea typeface="Poppins"/>
                <a:cs typeface="Poppins"/>
                <a:sym typeface="Poppins"/>
              </a:defRPr>
            </a:lvl5pPr>
            <a:lvl6pPr marR="0" lvl="5" algn="l" rtl="0">
              <a:lnSpc>
                <a:spcPct val="100000"/>
              </a:lnSpc>
              <a:spcBef>
                <a:spcPts val="0"/>
              </a:spcBef>
              <a:spcAft>
                <a:spcPts val="0"/>
              </a:spcAft>
              <a:buClr>
                <a:schemeClr val="dk1"/>
              </a:buClr>
              <a:buSzPts val="3000"/>
              <a:buFont typeface="Poppins"/>
              <a:buNone/>
              <a:defRPr sz="3000" b="1" i="0" u="none" strike="noStrike" cap="none">
                <a:solidFill>
                  <a:schemeClr val="dk1"/>
                </a:solidFill>
                <a:latin typeface="Poppins"/>
                <a:ea typeface="Poppins"/>
                <a:cs typeface="Poppins"/>
                <a:sym typeface="Poppins"/>
              </a:defRPr>
            </a:lvl6pPr>
            <a:lvl7pPr marR="0" lvl="6" algn="l" rtl="0">
              <a:lnSpc>
                <a:spcPct val="100000"/>
              </a:lnSpc>
              <a:spcBef>
                <a:spcPts val="0"/>
              </a:spcBef>
              <a:spcAft>
                <a:spcPts val="0"/>
              </a:spcAft>
              <a:buClr>
                <a:schemeClr val="dk1"/>
              </a:buClr>
              <a:buSzPts val="3000"/>
              <a:buFont typeface="Poppins"/>
              <a:buNone/>
              <a:defRPr sz="3000" b="1" i="0" u="none" strike="noStrike" cap="none">
                <a:solidFill>
                  <a:schemeClr val="dk1"/>
                </a:solidFill>
                <a:latin typeface="Poppins"/>
                <a:ea typeface="Poppins"/>
                <a:cs typeface="Poppins"/>
                <a:sym typeface="Poppins"/>
              </a:defRPr>
            </a:lvl7pPr>
            <a:lvl8pPr marR="0" lvl="7" algn="l" rtl="0">
              <a:lnSpc>
                <a:spcPct val="100000"/>
              </a:lnSpc>
              <a:spcBef>
                <a:spcPts val="0"/>
              </a:spcBef>
              <a:spcAft>
                <a:spcPts val="0"/>
              </a:spcAft>
              <a:buClr>
                <a:schemeClr val="dk1"/>
              </a:buClr>
              <a:buSzPts val="3000"/>
              <a:buFont typeface="Poppins"/>
              <a:buNone/>
              <a:defRPr sz="3000" b="1" i="0" u="none" strike="noStrike" cap="none">
                <a:solidFill>
                  <a:schemeClr val="dk1"/>
                </a:solidFill>
                <a:latin typeface="Poppins"/>
                <a:ea typeface="Poppins"/>
                <a:cs typeface="Poppins"/>
                <a:sym typeface="Poppins"/>
              </a:defRPr>
            </a:lvl8pPr>
            <a:lvl9pPr marR="0" lvl="8" algn="l" rtl="0">
              <a:lnSpc>
                <a:spcPct val="100000"/>
              </a:lnSpc>
              <a:spcBef>
                <a:spcPts val="0"/>
              </a:spcBef>
              <a:spcAft>
                <a:spcPts val="0"/>
              </a:spcAft>
              <a:buClr>
                <a:schemeClr val="dk1"/>
              </a:buClr>
              <a:buSzPts val="3000"/>
              <a:buFont typeface="Poppins"/>
              <a:buNone/>
              <a:defRPr sz="3000" b="1" i="0" u="none" strike="noStrike" cap="none">
                <a:solidFill>
                  <a:schemeClr val="dk1"/>
                </a:solidFill>
                <a:latin typeface="Poppins"/>
                <a:ea typeface="Poppins"/>
                <a:cs typeface="Poppins"/>
                <a:sym typeface="Poppins"/>
              </a:defRPr>
            </a:lvl9pPr>
          </a:lstStyle>
          <a:p>
            <a:r>
              <a:rPr lang="es-MX" sz="1600" b="0" i="1" dirty="0">
                <a:effectLst>
                  <a:outerShdw blurRad="38100" dist="38100" dir="2700000" algn="tl">
                    <a:srgbClr val="000000">
                      <a:alpha val="43137"/>
                    </a:srgbClr>
                  </a:outerShdw>
                </a:effectLst>
              </a:rPr>
              <a:t>COMISIONES OCASIONALES.</a:t>
            </a:r>
            <a:br>
              <a:rPr lang="es-MX" sz="1600" b="0" i="1" dirty="0">
                <a:effectLst>
                  <a:outerShdw blurRad="38100" dist="38100" dir="2700000" algn="tl">
                    <a:srgbClr val="000000">
                      <a:alpha val="43137"/>
                    </a:srgbClr>
                  </a:outerShdw>
                </a:effectLst>
              </a:rPr>
            </a:br>
            <a:r>
              <a:rPr lang="es-MX" sz="1600" b="0" i="1" dirty="0">
                <a:effectLst>
                  <a:outerShdw blurRad="38100" dist="38100" dir="2700000" algn="tl">
                    <a:srgbClr val="000000">
                      <a:alpha val="43137"/>
                    </a:srgbClr>
                  </a:outerShdw>
                </a:effectLst>
              </a:rPr>
              <a:t>Otorgadas por el Ejecutivo del GAD.</a:t>
            </a:r>
          </a:p>
        </p:txBody>
      </p:sp>
      <p:grpSp>
        <p:nvGrpSpPr>
          <p:cNvPr id="53" name="Grupo 52">
            <a:extLst>
              <a:ext uri="{FF2B5EF4-FFF2-40B4-BE49-F238E27FC236}">
                <a16:creationId xmlns:a16="http://schemas.microsoft.com/office/drawing/2014/main" id="{55C0EF81-D256-4B93-8948-D86CF1694449}"/>
              </a:ext>
            </a:extLst>
          </p:cNvPr>
          <p:cNvGrpSpPr/>
          <p:nvPr/>
        </p:nvGrpSpPr>
        <p:grpSpPr>
          <a:xfrm>
            <a:off x="267405" y="403139"/>
            <a:ext cx="2224903" cy="772785"/>
            <a:chOff x="360632" y="151387"/>
            <a:chExt cx="2224903" cy="772785"/>
          </a:xfrm>
        </p:grpSpPr>
        <p:sp>
          <p:nvSpPr>
            <p:cNvPr id="54" name="Google Shape;1565;p31">
              <a:extLst>
                <a:ext uri="{FF2B5EF4-FFF2-40B4-BE49-F238E27FC236}">
                  <a16:creationId xmlns:a16="http://schemas.microsoft.com/office/drawing/2014/main" id="{7612356C-9B0B-4E98-BB40-6180C13B8D40}"/>
                </a:ext>
              </a:extLst>
            </p:cNvPr>
            <p:cNvSpPr txBox="1">
              <a:spLocks/>
            </p:cNvSpPr>
            <p:nvPr/>
          </p:nvSpPr>
          <p:spPr>
            <a:xfrm>
              <a:off x="1263303" y="520052"/>
              <a:ext cx="1322232" cy="404120"/>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1pPr>
              <a:lvl2pPr marR="0" lvl="1"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2pPr>
              <a:lvl3pPr marR="0" lvl="2"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3pPr>
              <a:lvl4pPr marR="0" lvl="3"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4pPr>
              <a:lvl5pPr marR="0" lvl="4"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5pPr>
              <a:lvl6pPr marR="0" lvl="5"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6pPr>
              <a:lvl7pPr marR="0" lvl="6"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7pPr>
              <a:lvl8pPr marR="0" lvl="7"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8pPr>
              <a:lvl9pPr marR="0" lvl="8"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9pPr>
            </a:lstStyle>
            <a:p>
              <a:pPr algn="ctr"/>
              <a:r>
                <a:rPr lang="es-EC" sz="1000" dirty="0">
                  <a:solidFill>
                    <a:srgbClr val="002060"/>
                  </a:solidFill>
                </a:rPr>
                <a:t>RENDICIÓN DE </a:t>
              </a:r>
            </a:p>
            <a:p>
              <a:pPr algn="ctr"/>
              <a:r>
                <a:rPr lang="es-EC" sz="1000" dirty="0">
                  <a:solidFill>
                    <a:srgbClr val="002060"/>
                  </a:solidFill>
                </a:rPr>
                <a:t>CUENTAS </a:t>
              </a:r>
              <a:r>
                <a:rPr lang="es-EC" sz="1000" b="0" dirty="0">
                  <a:solidFill>
                    <a:srgbClr val="002060"/>
                  </a:solidFill>
                </a:rPr>
                <a:t>2024</a:t>
              </a:r>
            </a:p>
          </p:txBody>
        </p:sp>
        <p:pic>
          <p:nvPicPr>
            <p:cNvPr id="55" name="Imagen 54">
              <a:extLst>
                <a:ext uri="{FF2B5EF4-FFF2-40B4-BE49-F238E27FC236}">
                  <a16:creationId xmlns:a16="http://schemas.microsoft.com/office/drawing/2014/main" id="{2F710F6D-E0CF-44D5-8BE8-E8F342C77B61}"/>
                </a:ext>
              </a:extLst>
            </p:cNvPr>
            <p:cNvPicPr>
              <a:picLocks noChangeAspect="1"/>
            </p:cNvPicPr>
            <p:nvPr/>
          </p:nvPicPr>
          <p:blipFill>
            <a:blip r:embed="rId3"/>
            <a:stretch>
              <a:fillRect/>
            </a:stretch>
          </p:blipFill>
          <p:spPr>
            <a:xfrm>
              <a:off x="360632" y="151387"/>
              <a:ext cx="1228884" cy="737330"/>
            </a:xfrm>
            <a:prstGeom prst="rect">
              <a:avLst/>
            </a:prstGeom>
          </p:spPr>
        </p:pic>
      </p:grpSp>
      <p:sp>
        <p:nvSpPr>
          <p:cNvPr id="59" name="Google Shape;404;p42">
            <a:extLst>
              <a:ext uri="{FF2B5EF4-FFF2-40B4-BE49-F238E27FC236}">
                <a16:creationId xmlns:a16="http://schemas.microsoft.com/office/drawing/2014/main" id="{0D83862E-CC2B-4515-9C2D-22B761E34CBA}"/>
              </a:ext>
            </a:extLst>
          </p:cNvPr>
          <p:cNvSpPr txBox="1">
            <a:spLocks/>
          </p:cNvSpPr>
          <p:nvPr/>
        </p:nvSpPr>
        <p:spPr>
          <a:xfrm>
            <a:off x="3264394" y="4003134"/>
            <a:ext cx="2624271" cy="534591"/>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L="457200" marR="0" lvl="0" indent="-304800" algn="l" rtl="0">
              <a:lnSpc>
                <a:spcPct val="100000"/>
              </a:lnSpc>
              <a:spcBef>
                <a:spcPts val="0"/>
              </a:spcBef>
              <a:spcAft>
                <a:spcPts val="0"/>
              </a:spcAft>
              <a:buClr>
                <a:schemeClr val="dk1"/>
              </a:buClr>
              <a:buSzPts val="2400"/>
              <a:buFont typeface="Poppins"/>
              <a:buNone/>
              <a:defRPr sz="1800" b="1" i="0" u="none" strike="noStrike" cap="none">
                <a:solidFill>
                  <a:schemeClr val="dk1"/>
                </a:solidFill>
                <a:latin typeface="Poppins"/>
                <a:ea typeface="Poppins"/>
                <a:cs typeface="Poppins"/>
                <a:sym typeface="Poppins"/>
              </a:defRPr>
            </a:lvl1pPr>
            <a:lvl2pPr marL="914400" marR="0" lvl="1" indent="-304800" algn="ctr" rtl="0">
              <a:lnSpc>
                <a:spcPct val="100000"/>
              </a:lnSpc>
              <a:spcBef>
                <a:spcPts val="0"/>
              </a:spcBef>
              <a:spcAft>
                <a:spcPts val="0"/>
              </a:spcAft>
              <a:buClr>
                <a:schemeClr val="dk1"/>
              </a:buClr>
              <a:buSzPts val="2400"/>
              <a:buFont typeface="Poppins"/>
              <a:buNone/>
              <a:defRPr sz="2400" b="1" i="0" u="none" strike="noStrike" cap="none">
                <a:solidFill>
                  <a:schemeClr val="dk1"/>
                </a:solidFill>
                <a:latin typeface="Poppins"/>
                <a:ea typeface="Poppins"/>
                <a:cs typeface="Poppins"/>
                <a:sym typeface="Poppins"/>
              </a:defRPr>
            </a:lvl2pPr>
            <a:lvl3pPr marL="1371600" marR="0" lvl="2" indent="-304800" algn="ctr" rtl="0">
              <a:lnSpc>
                <a:spcPct val="100000"/>
              </a:lnSpc>
              <a:spcBef>
                <a:spcPts val="0"/>
              </a:spcBef>
              <a:spcAft>
                <a:spcPts val="0"/>
              </a:spcAft>
              <a:buClr>
                <a:schemeClr val="dk1"/>
              </a:buClr>
              <a:buSzPts val="2400"/>
              <a:buFont typeface="Poppins"/>
              <a:buNone/>
              <a:defRPr sz="2400" b="1" i="0" u="none" strike="noStrike" cap="none">
                <a:solidFill>
                  <a:schemeClr val="dk1"/>
                </a:solidFill>
                <a:latin typeface="Poppins"/>
                <a:ea typeface="Poppins"/>
                <a:cs typeface="Poppins"/>
                <a:sym typeface="Poppins"/>
              </a:defRPr>
            </a:lvl3pPr>
            <a:lvl4pPr marL="1828800" marR="0" lvl="3" indent="-304800" algn="ctr" rtl="0">
              <a:lnSpc>
                <a:spcPct val="100000"/>
              </a:lnSpc>
              <a:spcBef>
                <a:spcPts val="0"/>
              </a:spcBef>
              <a:spcAft>
                <a:spcPts val="0"/>
              </a:spcAft>
              <a:buClr>
                <a:schemeClr val="dk1"/>
              </a:buClr>
              <a:buSzPts val="2400"/>
              <a:buFont typeface="Poppins"/>
              <a:buNone/>
              <a:defRPr sz="2400" b="1" i="0" u="none" strike="noStrike" cap="none">
                <a:solidFill>
                  <a:schemeClr val="dk1"/>
                </a:solidFill>
                <a:latin typeface="Poppins"/>
                <a:ea typeface="Poppins"/>
                <a:cs typeface="Poppins"/>
                <a:sym typeface="Poppins"/>
              </a:defRPr>
            </a:lvl4pPr>
            <a:lvl5pPr marL="2286000" marR="0" lvl="4" indent="-304800" algn="ctr" rtl="0">
              <a:lnSpc>
                <a:spcPct val="100000"/>
              </a:lnSpc>
              <a:spcBef>
                <a:spcPts val="0"/>
              </a:spcBef>
              <a:spcAft>
                <a:spcPts val="0"/>
              </a:spcAft>
              <a:buClr>
                <a:schemeClr val="dk1"/>
              </a:buClr>
              <a:buSzPts val="2400"/>
              <a:buFont typeface="Poppins"/>
              <a:buNone/>
              <a:defRPr sz="2400" b="1" i="0" u="none" strike="noStrike" cap="none">
                <a:solidFill>
                  <a:schemeClr val="dk1"/>
                </a:solidFill>
                <a:latin typeface="Poppins"/>
                <a:ea typeface="Poppins"/>
                <a:cs typeface="Poppins"/>
                <a:sym typeface="Poppins"/>
              </a:defRPr>
            </a:lvl5pPr>
            <a:lvl6pPr marL="2743200" marR="0" lvl="5" indent="-304800" algn="ctr" rtl="0">
              <a:lnSpc>
                <a:spcPct val="100000"/>
              </a:lnSpc>
              <a:spcBef>
                <a:spcPts val="0"/>
              </a:spcBef>
              <a:spcAft>
                <a:spcPts val="0"/>
              </a:spcAft>
              <a:buClr>
                <a:schemeClr val="dk1"/>
              </a:buClr>
              <a:buSzPts val="2400"/>
              <a:buFont typeface="Poppins"/>
              <a:buNone/>
              <a:defRPr sz="2400" b="1" i="0" u="none" strike="noStrike" cap="none">
                <a:solidFill>
                  <a:schemeClr val="dk1"/>
                </a:solidFill>
                <a:latin typeface="Poppins"/>
                <a:ea typeface="Poppins"/>
                <a:cs typeface="Poppins"/>
                <a:sym typeface="Poppins"/>
              </a:defRPr>
            </a:lvl6pPr>
            <a:lvl7pPr marL="3200400" marR="0" lvl="6" indent="-304800" algn="ctr" rtl="0">
              <a:lnSpc>
                <a:spcPct val="100000"/>
              </a:lnSpc>
              <a:spcBef>
                <a:spcPts val="0"/>
              </a:spcBef>
              <a:spcAft>
                <a:spcPts val="0"/>
              </a:spcAft>
              <a:buClr>
                <a:schemeClr val="dk1"/>
              </a:buClr>
              <a:buSzPts val="2400"/>
              <a:buFont typeface="Poppins"/>
              <a:buNone/>
              <a:defRPr sz="2400" b="1" i="0" u="none" strike="noStrike" cap="none">
                <a:solidFill>
                  <a:schemeClr val="dk1"/>
                </a:solidFill>
                <a:latin typeface="Poppins"/>
                <a:ea typeface="Poppins"/>
                <a:cs typeface="Poppins"/>
                <a:sym typeface="Poppins"/>
              </a:defRPr>
            </a:lvl7pPr>
            <a:lvl8pPr marL="3657600" marR="0" lvl="7" indent="-304800" algn="ctr" rtl="0">
              <a:lnSpc>
                <a:spcPct val="100000"/>
              </a:lnSpc>
              <a:spcBef>
                <a:spcPts val="0"/>
              </a:spcBef>
              <a:spcAft>
                <a:spcPts val="0"/>
              </a:spcAft>
              <a:buClr>
                <a:schemeClr val="dk1"/>
              </a:buClr>
              <a:buSzPts val="2400"/>
              <a:buFont typeface="Poppins"/>
              <a:buNone/>
              <a:defRPr sz="2400" b="1" i="0" u="none" strike="noStrike" cap="none">
                <a:solidFill>
                  <a:schemeClr val="dk1"/>
                </a:solidFill>
                <a:latin typeface="Poppins"/>
                <a:ea typeface="Poppins"/>
                <a:cs typeface="Poppins"/>
                <a:sym typeface="Poppins"/>
              </a:defRPr>
            </a:lvl8pPr>
            <a:lvl9pPr marL="4114800" marR="0" lvl="8" indent="-304800" algn="ctr" rtl="0">
              <a:lnSpc>
                <a:spcPct val="100000"/>
              </a:lnSpc>
              <a:spcBef>
                <a:spcPts val="0"/>
              </a:spcBef>
              <a:spcAft>
                <a:spcPts val="0"/>
              </a:spcAft>
              <a:buClr>
                <a:schemeClr val="dk1"/>
              </a:buClr>
              <a:buSzPts val="2400"/>
              <a:buFont typeface="Poppins"/>
              <a:buNone/>
              <a:defRPr sz="2400" b="1" i="0" u="none" strike="noStrike" cap="none">
                <a:solidFill>
                  <a:schemeClr val="dk1"/>
                </a:solidFill>
                <a:latin typeface="Poppins"/>
                <a:ea typeface="Poppins"/>
                <a:cs typeface="Poppins"/>
                <a:sym typeface="Poppins"/>
              </a:defRPr>
            </a:lvl9pPr>
          </a:lstStyle>
          <a:p>
            <a:pPr marL="0" indent="0" algn="just"/>
            <a:r>
              <a:rPr lang="es-MX" sz="1000" i="1" dirty="0"/>
              <a:t>ENTREGA DE SOLICITUD AL MINEDUC PARA PERMISO A UNIDADES EDUCATIVAS PARA PARTICIPAR DE LAS FESTIVIDADES DEL PARROQUIALIZACION</a:t>
            </a:r>
          </a:p>
        </p:txBody>
      </p:sp>
      <p:sp>
        <p:nvSpPr>
          <p:cNvPr id="15" name="Google Shape;404;p42">
            <a:extLst>
              <a:ext uri="{FF2B5EF4-FFF2-40B4-BE49-F238E27FC236}">
                <a16:creationId xmlns:a16="http://schemas.microsoft.com/office/drawing/2014/main" id="{2D170F39-0364-4E2A-803C-A014E70CCBF6}"/>
              </a:ext>
            </a:extLst>
          </p:cNvPr>
          <p:cNvSpPr txBox="1">
            <a:spLocks/>
          </p:cNvSpPr>
          <p:nvPr/>
        </p:nvSpPr>
        <p:spPr>
          <a:xfrm>
            <a:off x="6249813" y="3837107"/>
            <a:ext cx="2624272" cy="534591"/>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L="457200" marR="0" lvl="0" indent="-304800" algn="l" rtl="0">
              <a:lnSpc>
                <a:spcPct val="100000"/>
              </a:lnSpc>
              <a:spcBef>
                <a:spcPts val="0"/>
              </a:spcBef>
              <a:spcAft>
                <a:spcPts val="0"/>
              </a:spcAft>
              <a:buClr>
                <a:schemeClr val="dk1"/>
              </a:buClr>
              <a:buSzPts val="2400"/>
              <a:buFont typeface="Poppins"/>
              <a:buNone/>
              <a:defRPr sz="1800" b="1" i="0" u="none" strike="noStrike" cap="none">
                <a:solidFill>
                  <a:schemeClr val="dk1"/>
                </a:solidFill>
                <a:latin typeface="Poppins"/>
                <a:ea typeface="Poppins"/>
                <a:cs typeface="Poppins"/>
                <a:sym typeface="Poppins"/>
              </a:defRPr>
            </a:lvl1pPr>
            <a:lvl2pPr marL="914400" marR="0" lvl="1" indent="-304800" algn="ctr" rtl="0">
              <a:lnSpc>
                <a:spcPct val="100000"/>
              </a:lnSpc>
              <a:spcBef>
                <a:spcPts val="0"/>
              </a:spcBef>
              <a:spcAft>
                <a:spcPts val="0"/>
              </a:spcAft>
              <a:buClr>
                <a:schemeClr val="dk1"/>
              </a:buClr>
              <a:buSzPts val="2400"/>
              <a:buFont typeface="Poppins"/>
              <a:buNone/>
              <a:defRPr sz="2400" b="1" i="0" u="none" strike="noStrike" cap="none">
                <a:solidFill>
                  <a:schemeClr val="dk1"/>
                </a:solidFill>
                <a:latin typeface="Poppins"/>
                <a:ea typeface="Poppins"/>
                <a:cs typeface="Poppins"/>
                <a:sym typeface="Poppins"/>
              </a:defRPr>
            </a:lvl2pPr>
            <a:lvl3pPr marL="1371600" marR="0" lvl="2" indent="-304800" algn="ctr" rtl="0">
              <a:lnSpc>
                <a:spcPct val="100000"/>
              </a:lnSpc>
              <a:spcBef>
                <a:spcPts val="0"/>
              </a:spcBef>
              <a:spcAft>
                <a:spcPts val="0"/>
              </a:spcAft>
              <a:buClr>
                <a:schemeClr val="dk1"/>
              </a:buClr>
              <a:buSzPts val="2400"/>
              <a:buFont typeface="Poppins"/>
              <a:buNone/>
              <a:defRPr sz="2400" b="1" i="0" u="none" strike="noStrike" cap="none">
                <a:solidFill>
                  <a:schemeClr val="dk1"/>
                </a:solidFill>
                <a:latin typeface="Poppins"/>
                <a:ea typeface="Poppins"/>
                <a:cs typeface="Poppins"/>
                <a:sym typeface="Poppins"/>
              </a:defRPr>
            </a:lvl3pPr>
            <a:lvl4pPr marL="1828800" marR="0" lvl="3" indent="-304800" algn="ctr" rtl="0">
              <a:lnSpc>
                <a:spcPct val="100000"/>
              </a:lnSpc>
              <a:spcBef>
                <a:spcPts val="0"/>
              </a:spcBef>
              <a:spcAft>
                <a:spcPts val="0"/>
              </a:spcAft>
              <a:buClr>
                <a:schemeClr val="dk1"/>
              </a:buClr>
              <a:buSzPts val="2400"/>
              <a:buFont typeface="Poppins"/>
              <a:buNone/>
              <a:defRPr sz="2400" b="1" i="0" u="none" strike="noStrike" cap="none">
                <a:solidFill>
                  <a:schemeClr val="dk1"/>
                </a:solidFill>
                <a:latin typeface="Poppins"/>
                <a:ea typeface="Poppins"/>
                <a:cs typeface="Poppins"/>
                <a:sym typeface="Poppins"/>
              </a:defRPr>
            </a:lvl4pPr>
            <a:lvl5pPr marL="2286000" marR="0" lvl="4" indent="-304800" algn="ctr" rtl="0">
              <a:lnSpc>
                <a:spcPct val="100000"/>
              </a:lnSpc>
              <a:spcBef>
                <a:spcPts val="0"/>
              </a:spcBef>
              <a:spcAft>
                <a:spcPts val="0"/>
              </a:spcAft>
              <a:buClr>
                <a:schemeClr val="dk1"/>
              </a:buClr>
              <a:buSzPts val="2400"/>
              <a:buFont typeface="Poppins"/>
              <a:buNone/>
              <a:defRPr sz="2400" b="1" i="0" u="none" strike="noStrike" cap="none">
                <a:solidFill>
                  <a:schemeClr val="dk1"/>
                </a:solidFill>
                <a:latin typeface="Poppins"/>
                <a:ea typeface="Poppins"/>
                <a:cs typeface="Poppins"/>
                <a:sym typeface="Poppins"/>
              </a:defRPr>
            </a:lvl5pPr>
            <a:lvl6pPr marL="2743200" marR="0" lvl="5" indent="-304800" algn="ctr" rtl="0">
              <a:lnSpc>
                <a:spcPct val="100000"/>
              </a:lnSpc>
              <a:spcBef>
                <a:spcPts val="0"/>
              </a:spcBef>
              <a:spcAft>
                <a:spcPts val="0"/>
              </a:spcAft>
              <a:buClr>
                <a:schemeClr val="dk1"/>
              </a:buClr>
              <a:buSzPts val="2400"/>
              <a:buFont typeface="Poppins"/>
              <a:buNone/>
              <a:defRPr sz="2400" b="1" i="0" u="none" strike="noStrike" cap="none">
                <a:solidFill>
                  <a:schemeClr val="dk1"/>
                </a:solidFill>
                <a:latin typeface="Poppins"/>
                <a:ea typeface="Poppins"/>
                <a:cs typeface="Poppins"/>
                <a:sym typeface="Poppins"/>
              </a:defRPr>
            </a:lvl6pPr>
            <a:lvl7pPr marL="3200400" marR="0" lvl="6" indent="-304800" algn="ctr" rtl="0">
              <a:lnSpc>
                <a:spcPct val="100000"/>
              </a:lnSpc>
              <a:spcBef>
                <a:spcPts val="0"/>
              </a:spcBef>
              <a:spcAft>
                <a:spcPts val="0"/>
              </a:spcAft>
              <a:buClr>
                <a:schemeClr val="dk1"/>
              </a:buClr>
              <a:buSzPts val="2400"/>
              <a:buFont typeface="Poppins"/>
              <a:buNone/>
              <a:defRPr sz="2400" b="1" i="0" u="none" strike="noStrike" cap="none">
                <a:solidFill>
                  <a:schemeClr val="dk1"/>
                </a:solidFill>
                <a:latin typeface="Poppins"/>
                <a:ea typeface="Poppins"/>
                <a:cs typeface="Poppins"/>
                <a:sym typeface="Poppins"/>
              </a:defRPr>
            </a:lvl7pPr>
            <a:lvl8pPr marL="3657600" marR="0" lvl="7" indent="-304800" algn="ctr" rtl="0">
              <a:lnSpc>
                <a:spcPct val="100000"/>
              </a:lnSpc>
              <a:spcBef>
                <a:spcPts val="0"/>
              </a:spcBef>
              <a:spcAft>
                <a:spcPts val="0"/>
              </a:spcAft>
              <a:buClr>
                <a:schemeClr val="dk1"/>
              </a:buClr>
              <a:buSzPts val="2400"/>
              <a:buFont typeface="Poppins"/>
              <a:buNone/>
              <a:defRPr sz="2400" b="1" i="0" u="none" strike="noStrike" cap="none">
                <a:solidFill>
                  <a:schemeClr val="dk1"/>
                </a:solidFill>
                <a:latin typeface="Poppins"/>
                <a:ea typeface="Poppins"/>
                <a:cs typeface="Poppins"/>
                <a:sym typeface="Poppins"/>
              </a:defRPr>
            </a:lvl8pPr>
            <a:lvl9pPr marL="4114800" marR="0" lvl="8" indent="-304800" algn="ctr" rtl="0">
              <a:lnSpc>
                <a:spcPct val="100000"/>
              </a:lnSpc>
              <a:spcBef>
                <a:spcPts val="0"/>
              </a:spcBef>
              <a:spcAft>
                <a:spcPts val="0"/>
              </a:spcAft>
              <a:buClr>
                <a:schemeClr val="dk1"/>
              </a:buClr>
              <a:buSzPts val="2400"/>
              <a:buFont typeface="Poppins"/>
              <a:buNone/>
              <a:defRPr sz="2400" b="1" i="0" u="none" strike="noStrike" cap="none">
                <a:solidFill>
                  <a:schemeClr val="dk1"/>
                </a:solidFill>
                <a:latin typeface="Poppins"/>
                <a:ea typeface="Poppins"/>
                <a:cs typeface="Poppins"/>
                <a:sym typeface="Poppins"/>
              </a:defRPr>
            </a:lvl9pPr>
          </a:lstStyle>
          <a:p>
            <a:pPr marL="0" indent="0" algn="just"/>
            <a:r>
              <a:rPr lang="es-MX" sz="1000" i="1" dirty="0"/>
              <a:t>SOCIALIZACIÓN CON LOS PRESIDENTES BARRIALES LAS ACTIVIDADES POR FESTIVIDADES DE PARROQUIALIZACIÓN</a:t>
            </a:r>
          </a:p>
        </p:txBody>
      </p:sp>
      <p:pic>
        <p:nvPicPr>
          <p:cNvPr id="17" name="Imagen 16">
            <a:extLst>
              <a:ext uri="{FF2B5EF4-FFF2-40B4-BE49-F238E27FC236}">
                <a16:creationId xmlns:a16="http://schemas.microsoft.com/office/drawing/2014/main" id="{28F2E783-C74E-4FD2-A2F8-8D13DA4685DD}"/>
              </a:ext>
            </a:extLst>
          </p:cNvPr>
          <p:cNvPicPr>
            <a:picLocks noChangeAspect="1"/>
          </p:cNvPicPr>
          <p:nvPr/>
        </p:nvPicPr>
        <p:blipFill rotWithShape="1">
          <a:blip r:embed="rId4">
            <a:clrChange>
              <a:clrFrom>
                <a:srgbClr val="FFFFFF"/>
              </a:clrFrom>
              <a:clrTo>
                <a:srgbClr val="FFFFFF">
                  <a:alpha val="0"/>
                </a:srgbClr>
              </a:clrTo>
            </a:clrChange>
          </a:blip>
          <a:srcRect l="23835" t="32115" r="22939" b="29892"/>
          <a:stretch/>
        </p:blipFill>
        <p:spPr>
          <a:xfrm>
            <a:off x="3804483" y="4537725"/>
            <a:ext cx="1535033" cy="574079"/>
          </a:xfrm>
          <a:prstGeom prst="rect">
            <a:avLst/>
          </a:prstGeom>
        </p:spPr>
      </p:pic>
      <p:pic>
        <p:nvPicPr>
          <p:cNvPr id="14" name="Imagen 13">
            <a:extLst>
              <a:ext uri="{FF2B5EF4-FFF2-40B4-BE49-F238E27FC236}">
                <a16:creationId xmlns:a16="http://schemas.microsoft.com/office/drawing/2014/main" id="{4E16E4AC-1B80-47FE-BE9F-E1D14477A5D4}"/>
              </a:ext>
            </a:extLst>
          </p:cNvPr>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325236" y="1509134"/>
            <a:ext cx="2633333" cy="1919866"/>
          </a:xfrm>
          <a:prstGeom prst="rect">
            <a:avLst/>
          </a:prstGeom>
          <a:noFill/>
          <a:ln>
            <a:noFill/>
          </a:ln>
        </p:spPr>
      </p:pic>
      <p:pic>
        <p:nvPicPr>
          <p:cNvPr id="18" name="Imagen 17">
            <a:extLst>
              <a:ext uri="{FF2B5EF4-FFF2-40B4-BE49-F238E27FC236}">
                <a16:creationId xmlns:a16="http://schemas.microsoft.com/office/drawing/2014/main" id="{EE01CFA4-0B9F-4E94-8362-E4467613B7DB}"/>
              </a:ext>
            </a:extLst>
          </p:cNvPr>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3255333" y="1401260"/>
            <a:ext cx="2633332" cy="2103734"/>
          </a:xfrm>
          <a:prstGeom prst="rect">
            <a:avLst/>
          </a:prstGeom>
          <a:noFill/>
          <a:ln>
            <a:noFill/>
          </a:ln>
        </p:spPr>
      </p:pic>
      <p:pic>
        <p:nvPicPr>
          <p:cNvPr id="19" name="Imagen 18">
            <a:extLst>
              <a:ext uri="{FF2B5EF4-FFF2-40B4-BE49-F238E27FC236}">
                <a16:creationId xmlns:a16="http://schemas.microsoft.com/office/drawing/2014/main" id="{1575AB76-08B0-47B6-AC06-EC6EC6AE69A2}"/>
              </a:ext>
            </a:extLst>
          </p:cNvPr>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6185429" y="1509134"/>
            <a:ext cx="2758574" cy="1995860"/>
          </a:xfrm>
          <a:prstGeom prst="rect">
            <a:avLst/>
          </a:prstGeom>
          <a:noFill/>
          <a:ln>
            <a:noFill/>
          </a:ln>
        </p:spPr>
      </p:pic>
    </p:spTree>
    <p:extLst>
      <p:ext uri="{BB962C8B-B14F-4D97-AF65-F5344CB8AC3E}">
        <p14:creationId xmlns:p14="http://schemas.microsoft.com/office/powerpoint/2010/main" val="2189926927"/>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Shape 402"/>
        <p:cNvGrpSpPr/>
        <p:nvPr/>
      </p:nvGrpSpPr>
      <p:grpSpPr>
        <a:xfrm>
          <a:off x="0" y="0"/>
          <a:ext cx="0" cy="0"/>
          <a:chOff x="0" y="0"/>
          <a:chExt cx="0" cy="0"/>
        </a:xfrm>
      </p:grpSpPr>
      <p:sp>
        <p:nvSpPr>
          <p:cNvPr id="404" name="Google Shape;404;p42"/>
          <p:cNvSpPr txBox="1">
            <a:spLocks noGrp="1"/>
          </p:cNvSpPr>
          <p:nvPr>
            <p:ph type="subTitle" idx="4"/>
          </p:nvPr>
        </p:nvSpPr>
        <p:spPr>
          <a:xfrm>
            <a:off x="339293" y="3837107"/>
            <a:ext cx="2624272" cy="708300"/>
          </a:xfrm>
          <a:prstGeom prst="rect">
            <a:avLst/>
          </a:prstGeom>
        </p:spPr>
        <p:txBody>
          <a:bodyPr spcFirstLastPara="1" wrap="square" lIns="91425" tIns="91425" rIns="91425" bIns="91425" anchor="b" anchorCtr="0">
            <a:noAutofit/>
          </a:bodyPr>
          <a:lstStyle/>
          <a:p>
            <a:pPr marL="0" lvl="0" indent="0" algn="just"/>
            <a:r>
              <a:rPr lang="es-MX" sz="1000" i="1" dirty="0"/>
              <a:t>ENTREVISTA EN EL INFORMATIVO SATELITAL ANTENA 3 PARA DIFUSIÓN DEL PROYECTO DEL MES DE ARTE Y CULTURA SEGUNDA EDICIÓN.</a:t>
            </a:r>
            <a:endParaRPr lang="es-MX" sz="1000" i="1" dirty="0">
              <a:latin typeface="Poppins"/>
              <a:ea typeface="Poppins"/>
              <a:cs typeface="Poppins"/>
              <a:sym typeface="Poppins"/>
            </a:endParaRPr>
          </a:p>
        </p:txBody>
      </p:sp>
      <p:sp>
        <p:nvSpPr>
          <p:cNvPr id="50" name="Google Shape;370;p39">
            <a:extLst>
              <a:ext uri="{FF2B5EF4-FFF2-40B4-BE49-F238E27FC236}">
                <a16:creationId xmlns:a16="http://schemas.microsoft.com/office/drawing/2014/main" id="{FA01E3D6-701F-4817-BF1E-32951284EC99}"/>
              </a:ext>
            </a:extLst>
          </p:cNvPr>
          <p:cNvSpPr txBox="1">
            <a:spLocks/>
          </p:cNvSpPr>
          <p:nvPr/>
        </p:nvSpPr>
        <p:spPr>
          <a:xfrm>
            <a:off x="3254218" y="454812"/>
            <a:ext cx="3853813" cy="8479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3000"/>
              <a:buFont typeface="Poppins"/>
              <a:buNone/>
              <a:defRPr sz="3000" b="1" i="0" u="none" strike="noStrike" cap="none">
                <a:solidFill>
                  <a:schemeClr val="dk1"/>
                </a:solidFill>
                <a:latin typeface="Poppins"/>
                <a:ea typeface="Poppins"/>
                <a:cs typeface="Poppins"/>
                <a:sym typeface="Poppins"/>
              </a:defRPr>
            </a:lvl1pPr>
            <a:lvl2pPr marR="0" lvl="1" algn="l" rtl="0">
              <a:lnSpc>
                <a:spcPct val="100000"/>
              </a:lnSpc>
              <a:spcBef>
                <a:spcPts val="0"/>
              </a:spcBef>
              <a:spcAft>
                <a:spcPts val="0"/>
              </a:spcAft>
              <a:buClr>
                <a:schemeClr val="dk1"/>
              </a:buClr>
              <a:buSzPts val="3000"/>
              <a:buFont typeface="Poppins"/>
              <a:buNone/>
              <a:defRPr sz="3000" b="1" i="0" u="none" strike="noStrike" cap="none">
                <a:solidFill>
                  <a:schemeClr val="dk1"/>
                </a:solidFill>
                <a:latin typeface="Poppins"/>
                <a:ea typeface="Poppins"/>
                <a:cs typeface="Poppins"/>
                <a:sym typeface="Poppins"/>
              </a:defRPr>
            </a:lvl2pPr>
            <a:lvl3pPr marR="0" lvl="2" algn="l" rtl="0">
              <a:lnSpc>
                <a:spcPct val="100000"/>
              </a:lnSpc>
              <a:spcBef>
                <a:spcPts val="0"/>
              </a:spcBef>
              <a:spcAft>
                <a:spcPts val="0"/>
              </a:spcAft>
              <a:buClr>
                <a:schemeClr val="dk1"/>
              </a:buClr>
              <a:buSzPts val="3000"/>
              <a:buFont typeface="Poppins"/>
              <a:buNone/>
              <a:defRPr sz="3000" b="1" i="0" u="none" strike="noStrike" cap="none">
                <a:solidFill>
                  <a:schemeClr val="dk1"/>
                </a:solidFill>
                <a:latin typeface="Poppins"/>
                <a:ea typeface="Poppins"/>
                <a:cs typeface="Poppins"/>
                <a:sym typeface="Poppins"/>
              </a:defRPr>
            </a:lvl3pPr>
            <a:lvl4pPr marR="0" lvl="3" algn="l" rtl="0">
              <a:lnSpc>
                <a:spcPct val="100000"/>
              </a:lnSpc>
              <a:spcBef>
                <a:spcPts val="0"/>
              </a:spcBef>
              <a:spcAft>
                <a:spcPts val="0"/>
              </a:spcAft>
              <a:buClr>
                <a:schemeClr val="dk1"/>
              </a:buClr>
              <a:buSzPts val="3000"/>
              <a:buFont typeface="Poppins"/>
              <a:buNone/>
              <a:defRPr sz="3000" b="1" i="0" u="none" strike="noStrike" cap="none">
                <a:solidFill>
                  <a:schemeClr val="dk1"/>
                </a:solidFill>
                <a:latin typeface="Poppins"/>
                <a:ea typeface="Poppins"/>
                <a:cs typeface="Poppins"/>
                <a:sym typeface="Poppins"/>
              </a:defRPr>
            </a:lvl4pPr>
            <a:lvl5pPr marR="0" lvl="4" algn="l" rtl="0">
              <a:lnSpc>
                <a:spcPct val="100000"/>
              </a:lnSpc>
              <a:spcBef>
                <a:spcPts val="0"/>
              </a:spcBef>
              <a:spcAft>
                <a:spcPts val="0"/>
              </a:spcAft>
              <a:buClr>
                <a:schemeClr val="dk1"/>
              </a:buClr>
              <a:buSzPts val="3000"/>
              <a:buFont typeface="Poppins"/>
              <a:buNone/>
              <a:defRPr sz="3000" b="1" i="0" u="none" strike="noStrike" cap="none">
                <a:solidFill>
                  <a:schemeClr val="dk1"/>
                </a:solidFill>
                <a:latin typeface="Poppins"/>
                <a:ea typeface="Poppins"/>
                <a:cs typeface="Poppins"/>
                <a:sym typeface="Poppins"/>
              </a:defRPr>
            </a:lvl5pPr>
            <a:lvl6pPr marR="0" lvl="5" algn="l" rtl="0">
              <a:lnSpc>
                <a:spcPct val="100000"/>
              </a:lnSpc>
              <a:spcBef>
                <a:spcPts val="0"/>
              </a:spcBef>
              <a:spcAft>
                <a:spcPts val="0"/>
              </a:spcAft>
              <a:buClr>
                <a:schemeClr val="dk1"/>
              </a:buClr>
              <a:buSzPts val="3000"/>
              <a:buFont typeface="Poppins"/>
              <a:buNone/>
              <a:defRPr sz="3000" b="1" i="0" u="none" strike="noStrike" cap="none">
                <a:solidFill>
                  <a:schemeClr val="dk1"/>
                </a:solidFill>
                <a:latin typeface="Poppins"/>
                <a:ea typeface="Poppins"/>
                <a:cs typeface="Poppins"/>
                <a:sym typeface="Poppins"/>
              </a:defRPr>
            </a:lvl6pPr>
            <a:lvl7pPr marR="0" lvl="6" algn="l" rtl="0">
              <a:lnSpc>
                <a:spcPct val="100000"/>
              </a:lnSpc>
              <a:spcBef>
                <a:spcPts val="0"/>
              </a:spcBef>
              <a:spcAft>
                <a:spcPts val="0"/>
              </a:spcAft>
              <a:buClr>
                <a:schemeClr val="dk1"/>
              </a:buClr>
              <a:buSzPts val="3000"/>
              <a:buFont typeface="Poppins"/>
              <a:buNone/>
              <a:defRPr sz="3000" b="1" i="0" u="none" strike="noStrike" cap="none">
                <a:solidFill>
                  <a:schemeClr val="dk1"/>
                </a:solidFill>
                <a:latin typeface="Poppins"/>
                <a:ea typeface="Poppins"/>
                <a:cs typeface="Poppins"/>
                <a:sym typeface="Poppins"/>
              </a:defRPr>
            </a:lvl7pPr>
            <a:lvl8pPr marR="0" lvl="7" algn="l" rtl="0">
              <a:lnSpc>
                <a:spcPct val="100000"/>
              </a:lnSpc>
              <a:spcBef>
                <a:spcPts val="0"/>
              </a:spcBef>
              <a:spcAft>
                <a:spcPts val="0"/>
              </a:spcAft>
              <a:buClr>
                <a:schemeClr val="dk1"/>
              </a:buClr>
              <a:buSzPts val="3000"/>
              <a:buFont typeface="Poppins"/>
              <a:buNone/>
              <a:defRPr sz="3000" b="1" i="0" u="none" strike="noStrike" cap="none">
                <a:solidFill>
                  <a:schemeClr val="dk1"/>
                </a:solidFill>
                <a:latin typeface="Poppins"/>
                <a:ea typeface="Poppins"/>
                <a:cs typeface="Poppins"/>
                <a:sym typeface="Poppins"/>
              </a:defRPr>
            </a:lvl8pPr>
            <a:lvl9pPr marR="0" lvl="8" algn="l" rtl="0">
              <a:lnSpc>
                <a:spcPct val="100000"/>
              </a:lnSpc>
              <a:spcBef>
                <a:spcPts val="0"/>
              </a:spcBef>
              <a:spcAft>
                <a:spcPts val="0"/>
              </a:spcAft>
              <a:buClr>
                <a:schemeClr val="dk1"/>
              </a:buClr>
              <a:buSzPts val="3000"/>
              <a:buFont typeface="Poppins"/>
              <a:buNone/>
              <a:defRPr sz="3000" b="1" i="0" u="none" strike="noStrike" cap="none">
                <a:solidFill>
                  <a:schemeClr val="dk1"/>
                </a:solidFill>
                <a:latin typeface="Poppins"/>
                <a:ea typeface="Poppins"/>
                <a:cs typeface="Poppins"/>
                <a:sym typeface="Poppins"/>
              </a:defRPr>
            </a:lvl9pPr>
          </a:lstStyle>
          <a:p>
            <a:r>
              <a:rPr lang="es-MX" sz="1600" b="0" i="1" dirty="0">
                <a:effectLst>
                  <a:outerShdw blurRad="38100" dist="38100" dir="2700000" algn="tl">
                    <a:srgbClr val="000000">
                      <a:alpha val="43137"/>
                    </a:srgbClr>
                  </a:outerShdw>
                </a:effectLst>
              </a:rPr>
              <a:t>COMISIONES OCASIONALES.</a:t>
            </a:r>
            <a:br>
              <a:rPr lang="es-MX" sz="1600" b="0" i="1" dirty="0">
                <a:effectLst>
                  <a:outerShdw blurRad="38100" dist="38100" dir="2700000" algn="tl">
                    <a:srgbClr val="000000">
                      <a:alpha val="43137"/>
                    </a:srgbClr>
                  </a:outerShdw>
                </a:effectLst>
              </a:rPr>
            </a:br>
            <a:r>
              <a:rPr lang="es-MX" sz="1600" b="0" i="1" dirty="0">
                <a:effectLst>
                  <a:outerShdw blurRad="38100" dist="38100" dir="2700000" algn="tl">
                    <a:srgbClr val="000000">
                      <a:alpha val="43137"/>
                    </a:srgbClr>
                  </a:outerShdw>
                </a:effectLst>
              </a:rPr>
              <a:t>Otorgadas por el Ejecutivo del GAD.</a:t>
            </a:r>
          </a:p>
        </p:txBody>
      </p:sp>
      <p:grpSp>
        <p:nvGrpSpPr>
          <p:cNvPr id="53" name="Grupo 52">
            <a:extLst>
              <a:ext uri="{FF2B5EF4-FFF2-40B4-BE49-F238E27FC236}">
                <a16:creationId xmlns:a16="http://schemas.microsoft.com/office/drawing/2014/main" id="{55C0EF81-D256-4B93-8948-D86CF1694449}"/>
              </a:ext>
            </a:extLst>
          </p:cNvPr>
          <p:cNvGrpSpPr/>
          <p:nvPr/>
        </p:nvGrpSpPr>
        <p:grpSpPr>
          <a:xfrm>
            <a:off x="267405" y="403139"/>
            <a:ext cx="2224903" cy="772785"/>
            <a:chOff x="360632" y="151387"/>
            <a:chExt cx="2224903" cy="772785"/>
          </a:xfrm>
        </p:grpSpPr>
        <p:sp>
          <p:nvSpPr>
            <p:cNvPr id="54" name="Google Shape;1565;p31">
              <a:extLst>
                <a:ext uri="{FF2B5EF4-FFF2-40B4-BE49-F238E27FC236}">
                  <a16:creationId xmlns:a16="http://schemas.microsoft.com/office/drawing/2014/main" id="{7612356C-9B0B-4E98-BB40-6180C13B8D40}"/>
                </a:ext>
              </a:extLst>
            </p:cNvPr>
            <p:cNvSpPr txBox="1">
              <a:spLocks/>
            </p:cNvSpPr>
            <p:nvPr/>
          </p:nvSpPr>
          <p:spPr>
            <a:xfrm>
              <a:off x="1263303" y="520052"/>
              <a:ext cx="1322232" cy="404120"/>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1pPr>
              <a:lvl2pPr marR="0" lvl="1"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2pPr>
              <a:lvl3pPr marR="0" lvl="2"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3pPr>
              <a:lvl4pPr marR="0" lvl="3"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4pPr>
              <a:lvl5pPr marR="0" lvl="4"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5pPr>
              <a:lvl6pPr marR="0" lvl="5"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6pPr>
              <a:lvl7pPr marR="0" lvl="6"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7pPr>
              <a:lvl8pPr marR="0" lvl="7"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8pPr>
              <a:lvl9pPr marR="0" lvl="8"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9pPr>
            </a:lstStyle>
            <a:p>
              <a:pPr algn="ctr"/>
              <a:r>
                <a:rPr lang="es-EC" sz="1000" dirty="0">
                  <a:solidFill>
                    <a:srgbClr val="002060"/>
                  </a:solidFill>
                </a:rPr>
                <a:t>RENDICIÓN DE </a:t>
              </a:r>
            </a:p>
            <a:p>
              <a:pPr algn="ctr"/>
              <a:r>
                <a:rPr lang="es-EC" sz="1000" dirty="0">
                  <a:solidFill>
                    <a:srgbClr val="002060"/>
                  </a:solidFill>
                </a:rPr>
                <a:t>CUENTAS </a:t>
              </a:r>
              <a:r>
                <a:rPr lang="es-EC" sz="1000" b="0" dirty="0">
                  <a:solidFill>
                    <a:srgbClr val="002060"/>
                  </a:solidFill>
                </a:rPr>
                <a:t>2024</a:t>
              </a:r>
            </a:p>
          </p:txBody>
        </p:sp>
        <p:pic>
          <p:nvPicPr>
            <p:cNvPr id="55" name="Imagen 54">
              <a:extLst>
                <a:ext uri="{FF2B5EF4-FFF2-40B4-BE49-F238E27FC236}">
                  <a16:creationId xmlns:a16="http://schemas.microsoft.com/office/drawing/2014/main" id="{2F710F6D-E0CF-44D5-8BE8-E8F342C77B61}"/>
                </a:ext>
              </a:extLst>
            </p:cNvPr>
            <p:cNvPicPr>
              <a:picLocks noChangeAspect="1"/>
            </p:cNvPicPr>
            <p:nvPr/>
          </p:nvPicPr>
          <p:blipFill>
            <a:blip r:embed="rId3"/>
            <a:stretch>
              <a:fillRect/>
            </a:stretch>
          </p:blipFill>
          <p:spPr>
            <a:xfrm>
              <a:off x="360632" y="151387"/>
              <a:ext cx="1228884" cy="737330"/>
            </a:xfrm>
            <a:prstGeom prst="rect">
              <a:avLst/>
            </a:prstGeom>
          </p:spPr>
        </p:pic>
      </p:grpSp>
      <p:sp>
        <p:nvSpPr>
          <p:cNvPr id="59" name="Google Shape;404;p42">
            <a:extLst>
              <a:ext uri="{FF2B5EF4-FFF2-40B4-BE49-F238E27FC236}">
                <a16:creationId xmlns:a16="http://schemas.microsoft.com/office/drawing/2014/main" id="{0D83862E-CC2B-4515-9C2D-22B761E34CBA}"/>
              </a:ext>
            </a:extLst>
          </p:cNvPr>
          <p:cNvSpPr txBox="1">
            <a:spLocks/>
          </p:cNvSpPr>
          <p:nvPr/>
        </p:nvSpPr>
        <p:spPr>
          <a:xfrm>
            <a:off x="3254218" y="4010816"/>
            <a:ext cx="2752929" cy="534591"/>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L="457200" marR="0" lvl="0" indent="-304800" algn="l" rtl="0">
              <a:lnSpc>
                <a:spcPct val="100000"/>
              </a:lnSpc>
              <a:spcBef>
                <a:spcPts val="0"/>
              </a:spcBef>
              <a:spcAft>
                <a:spcPts val="0"/>
              </a:spcAft>
              <a:buClr>
                <a:schemeClr val="dk1"/>
              </a:buClr>
              <a:buSzPts val="2400"/>
              <a:buFont typeface="Poppins"/>
              <a:buNone/>
              <a:defRPr sz="1800" b="1" i="0" u="none" strike="noStrike" cap="none">
                <a:solidFill>
                  <a:schemeClr val="dk1"/>
                </a:solidFill>
                <a:latin typeface="Poppins"/>
                <a:ea typeface="Poppins"/>
                <a:cs typeface="Poppins"/>
                <a:sym typeface="Poppins"/>
              </a:defRPr>
            </a:lvl1pPr>
            <a:lvl2pPr marL="914400" marR="0" lvl="1" indent="-304800" algn="ctr" rtl="0">
              <a:lnSpc>
                <a:spcPct val="100000"/>
              </a:lnSpc>
              <a:spcBef>
                <a:spcPts val="0"/>
              </a:spcBef>
              <a:spcAft>
                <a:spcPts val="0"/>
              </a:spcAft>
              <a:buClr>
                <a:schemeClr val="dk1"/>
              </a:buClr>
              <a:buSzPts val="2400"/>
              <a:buFont typeface="Poppins"/>
              <a:buNone/>
              <a:defRPr sz="2400" b="1" i="0" u="none" strike="noStrike" cap="none">
                <a:solidFill>
                  <a:schemeClr val="dk1"/>
                </a:solidFill>
                <a:latin typeface="Poppins"/>
                <a:ea typeface="Poppins"/>
                <a:cs typeface="Poppins"/>
                <a:sym typeface="Poppins"/>
              </a:defRPr>
            </a:lvl2pPr>
            <a:lvl3pPr marL="1371600" marR="0" lvl="2" indent="-304800" algn="ctr" rtl="0">
              <a:lnSpc>
                <a:spcPct val="100000"/>
              </a:lnSpc>
              <a:spcBef>
                <a:spcPts val="0"/>
              </a:spcBef>
              <a:spcAft>
                <a:spcPts val="0"/>
              </a:spcAft>
              <a:buClr>
                <a:schemeClr val="dk1"/>
              </a:buClr>
              <a:buSzPts val="2400"/>
              <a:buFont typeface="Poppins"/>
              <a:buNone/>
              <a:defRPr sz="2400" b="1" i="0" u="none" strike="noStrike" cap="none">
                <a:solidFill>
                  <a:schemeClr val="dk1"/>
                </a:solidFill>
                <a:latin typeface="Poppins"/>
                <a:ea typeface="Poppins"/>
                <a:cs typeface="Poppins"/>
                <a:sym typeface="Poppins"/>
              </a:defRPr>
            </a:lvl3pPr>
            <a:lvl4pPr marL="1828800" marR="0" lvl="3" indent="-304800" algn="ctr" rtl="0">
              <a:lnSpc>
                <a:spcPct val="100000"/>
              </a:lnSpc>
              <a:spcBef>
                <a:spcPts val="0"/>
              </a:spcBef>
              <a:spcAft>
                <a:spcPts val="0"/>
              </a:spcAft>
              <a:buClr>
                <a:schemeClr val="dk1"/>
              </a:buClr>
              <a:buSzPts val="2400"/>
              <a:buFont typeface="Poppins"/>
              <a:buNone/>
              <a:defRPr sz="2400" b="1" i="0" u="none" strike="noStrike" cap="none">
                <a:solidFill>
                  <a:schemeClr val="dk1"/>
                </a:solidFill>
                <a:latin typeface="Poppins"/>
                <a:ea typeface="Poppins"/>
                <a:cs typeface="Poppins"/>
                <a:sym typeface="Poppins"/>
              </a:defRPr>
            </a:lvl4pPr>
            <a:lvl5pPr marL="2286000" marR="0" lvl="4" indent="-304800" algn="ctr" rtl="0">
              <a:lnSpc>
                <a:spcPct val="100000"/>
              </a:lnSpc>
              <a:spcBef>
                <a:spcPts val="0"/>
              </a:spcBef>
              <a:spcAft>
                <a:spcPts val="0"/>
              </a:spcAft>
              <a:buClr>
                <a:schemeClr val="dk1"/>
              </a:buClr>
              <a:buSzPts val="2400"/>
              <a:buFont typeface="Poppins"/>
              <a:buNone/>
              <a:defRPr sz="2400" b="1" i="0" u="none" strike="noStrike" cap="none">
                <a:solidFill>
                  <a:schemeClr val="dk1"/>
                </a:solidFill>
                <a:latin typeface="Poppins"/>
                <a:ea typeface="Poppins"/>
                <a:cs typeface="Poppins"/>
                <a:sym typeface="Poppins"/>
              </a:defRPr>
            </a:lvl5pPr>
            <a:lvl6pPr marL="2743200" marR="0" lvl="5" indent="-304800" algn="ctr" rtl="0">
              <a:lnSpc>
                <a:spcPct val="100000"/>
              </a:lnSpc>
              <a:spcBef>
                <a:spcPts val="0"/>
              </a:spcBef>
              <a:spcAft>
                <a:spcPts val="0"/>
              </a:spcAft>
              <a:buClr>
                <a:schemeClr val="dk1"/>
              </a:buClr>
              <a:buSzPts val="2400"/>
              <a:buFont typeface="Poppins"/>
              <a:buNone/>
              <a:defRPr sz="2400" b="1" i="0" u="none" strike="noStrike" cap="none">
                <a:solidFill>
                  <a:schemeClr val="dk1"/>
                </a:solidFill>
                <a:latin typeface="Poppins"/>
                <a:ea typeface="Poppins"/>
                <a:cs typeface="Poppins"/>
                <a:sym typeface="Poppins"/>
              </a:defRPr>
            </a:lvl6pPr>
            <a:lvl7pPr marL="3200400" marR="0" lvl="6" indent="-304800" algn="ctr" rtl="0">
              <a:lnSpc>
                <a:spcPct val="100000"/>
              </a:lnSpc>
              <a:spcBef>
                <a:spcPts val="0"/>
              </a:spcBef>
              <a:spcAft>
                <a:spcPts val="0"/>
              </a:spcAft>
              <a:buClr>
                <a:schemeClr val="dk1"/>
              </a:buClr>
              <a:buSzPts val="2400"/>
              <a:buFont typeface="Poppins"/>
              <a:buNone/>
              <a:defRPr sz="2400" b="1" i="0" u="none" strike="noStrike" cap="none">
                <a:solidFill>
                  <a:schemeClr val="dk1"/>
                </a:solidFill>
                <a:latin typeface="Poppins"/>
                <a:ea typeface="Poppins"/>
                <a:cs typeface="Poppins"/>
                <a:sym typeface="Poppins"/>
              </a:defRPr>
            </a:lvl7pPr>
            <a:lvl8pPr marL="3657600" marR="0" lvl="7" indent="-304800" algn="ctr" rtl="0">
              <a:lnSpc>
                <a:spcPct val="100000"/>
              </a:lnSpc>
              <a:spcBef>
                <a:spcPts val="0"/>
              </a:spcBef>
              <a:spcAft>
                <a:spcPts val="0"/>
              </a:spcAft>
              <a:buClr>
                <a:schemeClr val="dk1"/>
              </a:buClr>
              <a:buSzPts val="2400"/>
              <a:buFont typeface="Poppins"/>
              <a:buNone/>
              <a:defRPr sz="2400" b="1" i="0" u="none" strike="noStrike" cap="none">
                <a:solidFill>
                  <a:schemeClr val="dk1"/>
                </a:solidFill>
                <a:latin typeface="Poppins"/>
                <a:ea typeface="Poppins"/>
                <a:cs typeface="Poppins"/>
                <a:sym typeface="Poppins"/>
              </a:defRPr>
            </a:lvl8pPr>
            <a:lvl9pPr marL="4114800" marR="0" lvl="8" indent="-304800" algn="ctr" rtl="0">
              <a:lnSpc>
                <a:spcPct val="100000"/>
              </a:lnSpc>
              <a:spcBef>
                <a:spcPts val="0"/>
              </a:spcBef>
              <a:spcAft>
                <a:spcPts val="0"/>
              </a:spcAft>
              <a:buClr>
                <a:schemeClr val="dk1"/>
              </a:buClr>
              <a:buSzPts val="2400"/>
              <a:buFont typeface="Poppins"/>
              <a:buNone/>
              <a:defRPr sz="2400" b="1" i="0" u="none" strike="noStrike" cap="none">
                <a:solidFill>
                  <a:schemeClr val="dk1"/>
                </a:solidFill>
                <a:latin typeface="Poppins"/>
                <a:ea typeface="Poppins"/>
                <a:cs typeface="Poppins"/>
                <a:sym typeface="Poppins"/>
              </a:defRPr>
            </a:lvl9pPr>
          </a:lstStyle>
          <a:p>
            <a:pPr marL="0" indent="0" algn="just"/>
            <a:r>
              <a:rPr lang="es-MX" sz="1000" i="1" dirty="0"/>
              <a:t>VISITA A LOS SERVICIOS DE EXTERNALIZACION QUE SON PROVEEDORES DE ALIMENTACION PARA VERIFICAR LA CALIDAD DE ALIMENTOS </a:t>
            </a:r>
          </a:p>
        </p:txBody>
      </p:sp>
      <p:sp>
        <p:nvSpPr>
          <p:cNvPr id="15" name="Google Shape;404;p42">
            <a:extLst>
              <a:ext uri="{FF2B5EF4-FFF2-40B4-BE49-F238E27FC236}">
                <a16:creationId xmlns:a16="http://schemas.microsoft.com/office/drawing/2014/main" id="{2D170F39-0364-4E2A-803C-A014E70CCBF6}"/>
              </a:ext>
            </a:extLst>
          </p:cNvPr>
          <p:cNvSpPr txBox="1">
            <a:spLocks/>
          </p:cNvSpPr>
          <p:nvPr/>
        </p:nvSpPr>
        <p:spPr>
          <a:xfrm>
            <a:off x="6210578" y="4239139"/>
            <a:ext cx="2624272" cy="534591"/>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L="457200" marR="0" lvl="0" indent="-304800" algn="l" rtl="0">
              <a:lnSpc>
                <a:spcPct val="100000"/>
              </a:lnSpc>
              <a:spcBef>
                <a:spcPts val="0"/>
              </a:spcBef>
              <a:spcAft>
                <a:spcPts val="0"/>
              </a:spcAft>
              <a:buClr>
                <a:schemeClr val="dk1"/>
              </a:buClr>
              <a:buSzPts val="2400"/>
              <a:buFont typeface="Poppins"/>
              <a:buNone/>
              <a:defRPr sz="1800" b="1" i="0" u="none" strike="noStrike" cap="none">
                <a:solidFill>
                  <a:schemeClr val="dk1"/>
                </a:solidFill>
                <a:latin typeface="Poppins"/>
                <a:ea typeface="Poppins"/>
                <a:cs typeface="Poppins"/>
                <a:sym typeface="Poppins"/>
              </a:defRPr>
            </a:lvl1pPr>
            <a:lvl2pPr marL="914400" marR="0" lvl="1" indent="-304800" algn="ctr" rtl="0">
              <a:lnSpc>
                <a:spcPct val="100000"/>
              </a:lnSpc>
              <a:spcBef>
                <a:spcPts val="0"/>
              </a:spcBef>
              <a:spcAft>
                <a:spcPts val="0"/>
              </a:spcAft>
              <a:buClr>
                <a:schemeClr val="dk1"/>
              </a:buClr>
              <a:buSzPts val="2400"/>
              <a:buFont typeface="Poppins"/>
              <a:buNone/>
              <a:defRPr sz="2400" b="1" i="0" u="none" strike="noStrike" cap="none">
                <a:solidFill>
                  <a:schemeClr val="dk1"/>
                </a:solidFill>
                <a:latin typeface="Poppins"/>
                <a:ea typeface="Poppins"/>
                <a:cs typeface="Poppins"/>
                <a:sym typeface="Poppins"/>
              </a:defRPr>
            </a:lvl2pPr>
            <a:lvl3pPr marL="1371600" marR="0" lvl="2" indent="-304800" algn="ctr" rtl="0">
              <a:lnSpc>
                <a:spcPct val="100000"/>
              </a:lnSpc>
              <a:spcBef>
                <a:spcPts val="0"/>
              </a:spcBef>
              <a:spcAft>
                <a:spcPts val="0"/>
              </a:spcAft>
              <a:buClr>
                <a:schemeClr val="dk1"/>
              </a:buClr>
              <a:buSzPts val="2400"/>
              <a:buFont typeface="Poppins"/>
              <a:buNone/>
              <a:defRPr sz="2400" b="1" i="0" u="none" strike="noStrike" cap="none">
                <a:solidFill>
                  <a:schemeClr val="dk1"/>
                </a:solidFill>
                <a:latin typeface="Poppins"/>
                <a:ea typeface="Poppins"/>
                <a:cs typeface="Poppins"/>
                <a:sym typeface="Poppins"/>
              </a:defRPr>
            </a:lvl3pPr>
            <a:lvl4pPr marL="1828800" marR="0" lvl="3" indent="-304800" algn="ctr" rtl="0">
              <a:lnSpc>
                <a:spcPct val="100000"/>
              </a:lnSpc>
              <a:spcBef>
                <a:spcPts val="0"/>
              </a:spcBef>
              <a:spcAft>
                <a:spcPts val="0"/>
              </a:spcAft>
              <a:buClr>
                <a:schemeClr val="dk1"/>
              </a:buClr>
              <a:buSzPts val="2400"/>
              <a:buFont typeface="Poppins"/>
              <a:buNone/>
              <a:defRPr sz="2400" b="1" i="0" u="none" strike="noStrike" cap="none">
                <a:solidFill>
                  <a:schemeClr val="dk1"/>
                </a:solidFill>
                <a:latin typeface="Poppins"/>
                <a:ea typeface="Poppins"/>
                <a:cs typeface="Poppins"/>
                <a:sym typeface="Poppins"/>
              </a:defRPr>
            </a:lvl4pPr>
            <a:lvl5pPr marL="2286000" marR="0" lvl="4" indent="-304800" algn="ctr" rtl="0">
              <a:lnSpc>
                <a:spcPct val="100000"/>
              </a:lnSpc>
              <a:spcBef>
                <a:spcPts val="0"/>
              </a:spcBef>
              <a:spcAft>
                <a:spcPts val="0"/>
              </a:spcAft>
              <a:buClr>
                <a:schemeClr val="dk1"/>
              </a:buClr>
              <a:buSzPts val="2400"/>
              <a:buFont typeface="Poppins"/>
              <a:buNone/>
              <a:defRPr sz="2400" b="1" i="0" u="none" strike="noStrike" cap="none">
                <a:solidFill>
                  <a:schemeClr val="dk1"/>
                </a:solidFill>
                <a:latin typeface="Poppins"/>
                <a:ea typeface="Poppins"/>
                <a:cs typeface="Poppins"/>
                <a:sym typeface="Poppins"/>
              </a:defRPr>
            </a:lvl5pPr>
            <a:lvl6pPr marL="2743200" marR="0" lvl="5" indent="-304800" algn="ctr" rtl="0">
              <a:lnSpc>
                <a:spcPct val="100000"/>
              </a:lnSpc>
              <a:spcBef>
                <a:spcPts val="0"/>
              </a:spcBef>
              <a:spcAft>
                <a:spcPts val="0"/>
              </a:spcAft>
              <a:buClr>
                <a:schemeClr val="dk1"/>
              </a:buClr>
              <a:buSzPts val="2400"/>
              <a:buFont typeface="Poppins"/>
              <a:buNone/>
              <a:defRPr sz="2400" b="1" i="0" u="none" strike="noStrike" cap="none">
                <a:solidFill>
                  <a:schemeClr val="dk1"/>
                </a:solidFill>
                <a:latin typeface="Poppins"/>
                <a:ea typeface="Poppins"/>
                <a:cs typeface="Poppins"/>
                <a:sym typeface="Poppins"/>
              </a:defRPr>
            </a:lvl6pPr>
            <a:lvl7pPr marL="3200400" marR="0" lvl="6" indent="-304800" algn="ctr" rtl="0">
              <a:lnSpc>
                <a:spcPct val="100000"/>
              </a:lnSpc>
              <a:spcBef>
                <a:spcPts val="0"/>
              </a:spcBef>
              <a:spcAft>
                <a:spcPts val="0"/>
              </a:spcAft>
              <a:buClr>
                <a:schemeClr val="dk1"/>
              </a:buClr>
              <a:buSzPts val="2400"/>
              <a:buFont typeface="Poppins"/>
              <a:buNone/>
              <a:defRPr sz="2400" b="1" i="0" u="none" strike="noStrike" cap="none">
                <a:solidFill>
                  <a:schemeClr val="dk1"/>
                </a:solidFill>
                <a:latin typeface="Poppins"/>
                <a:ea typeface="Poppins"/>
                <a:cs typeface="Poppins"/>
                <a:sym typeface="Poppins"/>
              </a:defRPr>
            </a:lvl7pPr>
            <a:lvl8pPr marL="3657600" marR="0" lvl="7" indent="-304800" algn="ctr" rtl="0">
              <a:lnSpc>
                <a:spcPct val="100000"/>
              </a:lnSpc>
              <a:spcBef>
                <a:spcPts val="0"/>
              </a:spcBef>
              <a:spcAft>
                <a:spcPts val="0"/>
              </a:spcAft>
              <a:buClr>
                <a:schemeClr val="dk1"/>
              </a:buClr>
              <a:buSzPts val="2400"/>
              <a:buFont typeface="Poppins"/>
              <a:buNone/>
              <a:defRPr sz="2400" b="1" i="0" u="none" strike="noStrike" cap="none">
                <a:solidFill>
                  <a:schemeClr val="dk1"/>
                </a:solidFill>
                <a:latin typeface="Poppins"/>
                <a:ea typeface="Poppins"/>
                <a:cs typeface="Poppins"/>
                <a:sym typeface="Poppins"/>
              </a:defRPr>
            </a:lvl8pPr>
            <a:lvl9pPr marL="4114800" marR="0" lvl="8" indent="-304800" algn="ctr" rtl="0">
              <a:lnSpc>
                <a:spcPct val="100000"/>
              </a:lnSpc>
              <a:spcBef>
                <a:spcPts val="0"/>
              </a:spcBef>
              <a:spcAft>
                <a:spcPts val="0"/>
              </a:spcAft>
              <a:buClr>
                <a:schemeClr val="dk1"/>
              </a:buClr>
              <a:buSzPts val="2400"/>
              <a:buFont typeface="Poppins"/>
              <a:buNone/>
              <a:defRPr sz="2400" b="1" i="0" u="none" strike="noStrike" cap="none">
                <a:solidFill>
                  <a:schemeClr val="dk1"/>
                </a:solidFill>
                <a:latin typeface="Poppins"/>
                <a:ea typeface="Poppins"/>
                <a:cs typeface="Poppins"/>
                <a:sym typeface="Poppins"/>
              </a:defRPr>
            </a:lvl9pPr>
          </a:lstStyle>
          <a:p>
            <a:pPr marL="0" indent="0" algn="just"/>
            <a:r>
              <a:rPr lang="es-MX" sz="1000" i="1" dirty="0"/>
              <a:t>VISITA A LAS 5 UNIDADES CDI QUE ESTAN EN CONVENIO CON EL GAD PARROQUIAL Y MIES COMO ACOMPAÑAMIENTO AL ING. VICTOR MERO PRESIDENTE DE LA ASAMBLEA LOCAL CIUDADANA </a:t>
            </a:r>
          </a:p>
        </p:txBody>
      </p:sp>
      <p:pic>
        <p:nvPicPr>
          <p:cNvPr id="17" name="Imagen 16">
            <a:extLst>
              <a:ext uri="{FF2B5EF4-FFF2-40B4-BE49-F238E27FC236}">
                <a16:creationId xmlns:a16="http://schemas.microsoft.com/office/drawing/2014/main" id="{28F2E783-C74E-4FD2-A2F8-8D13DA4685DD}"/>
              </a:ext>
            </a:extLst>
          </p:cNvPr>
          <p:cNvPicPr>
            <a:picLocks noChangeAspect="1"/>
          </p:cNvPicPr>
          <p:nvPr/>
        </p:nvPicPr>
        <p:blipFill rotWithShape="1">
          <a:blip r:embed="rId4">
            <a:clrChange>
              <a:clrFrom>
                <a:srgbClr val="FFFFFF"/>
              </a:clrFrom>
              <a:clrTo>
                <a:srgbClr val="FFFFFF">
                  <a:alpha val="0"/>
                </a:srgbClr>
              </a:clrTo>
            </a:clrChange>
          </a:blip>
          <a:srcRect l="23835" t="32115" r="22939" b="29892"/>
          <a:stretch/>
        </p:blipFill>
        <p:spPr>
          <a:xfrm>
            <a:off x="3804483" y="4537725"/>
            <a:ext cx="1535033" cy="574079"/>
          </a:xfrm>
          <a:prstGeom prst="rect">
            <a:avLst/>
          </a:prstGeom>
        </p:spPr>
      </p:pic>
      <p:pic>
        <p:nvPicPr>
          <p:cNvPr id="13" name="Imagen 12">
            <a:extLst>
              <a:ext uri="{FF2B5EF4-FFF2-40B4-BE49-F238E27FC236}">
                <a16:creationId xmlns:a16="http://schemas.microsoft.com/office/drawing/2014/main" id="{7938BE71-3556-4895-9FEE-B3808D813E12}"/>
              </a:ext>
            </a:extLst>
          </p:cNvPr>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267405" y="1401260"/>
            <a:ext cx="2789027" cy="2342065"/>
          </a:xfrm>
          <a:prstGeom prst="rect">
            <a:avLst/>
          </a:prstGeom>
          <a:noFill/>
          <a:ln>
            <a:noFill/>
          </a:ln>
        </p:spPr>
      </p:pic>
      <p:pic>
        <p:nvPicPr>
          <p:cNvPr id="16" name="Imagen 15">
            <a:extLst>
              <a:ext uri="{FF2B5EF4-FFF2-40B4-BE49-F238E27FC236}">
                <a16:creationId xmlns:a16="http://schemas.microsoft.com/office/drawing/2014/main" id="{ABC9314A-10D7-4615-B716-9911C53F6CE0}"/>
              </a:ext>
            </a:extLst>
          </p:cNvPr>
          <p:cNvPicPr/>
          <p:nvPr/>
        </p:nvPicPr>
        <p:blipFill>
          <a:blip r:embed="rId6" cstate="print">
            <a:extLst>
              <a:ext uri="{28A0092B-C50C-407E-A947-70E740481C1C}">
                <a14:useLocalDpi xmlns:a14="http://schemas.microsoft.com/office/drawing/2010/main" val="0"/>
              </a:ext>
            </a:extLst>
          </a:blip>
          <a:srcRect/>
          <a:stretch>
            <a:fillRect/>
          </a:stretch>
        </p:blipFill>
        <p:spPr bwMode="auto">
          <a:xfrm rot="10800000">
            <a:off x="3254218" y="1401258"/>
            <a:ext cx="2758574" cy="2342065"/>
          </a:xfrm>
          <a:prstGeom prst="rect">
            <a:avLst/>
          </a:prstGeom>
          <a:noFill/>
          <a:ln>
            <a:noFill/>
          </a:ln>
        </p:spPr>
      </p:pic>
      <p:pic>
        <p:nvPicPr>
          <p:cNvPr id="20" name="Imagen 19">
            <a:extLst>
              <a:ext uri="{FF2B5EF4-FFF2-40B4-BE49-F238E27FC236}">
                <a16:creationId xmlns:a16="http://schemas.microsoft.com/office/drawing/2014/main" id="{F0190ED5-55D3-4C31-A8F1-03232D99908E}"/>
              </a:ext>
            </a:extLst>
          </p:cNvPr>
          <p:cNvPicPr/>
          <p:nvPr/>
        </p:nvPicPr>
        <p:blipFill rotWithShape="1">
          <a:blip r:embed="rId7" cstate="print">
            <a:extLst>
              <a:ext uri="{BEBA8EAE-BF5A-486C-A8C5-ECC9F3942E4B}">
                <a14:imgProps xmlns:a14="http://schemas.microsoft.com/office/drawing/2010/main">
                  <a14:imgLayer r:embed="rId8">
                    <a14:imgEffect>
                      <a14:brightnessContrast bright="40000" contrast="20000"/>
                    </a14:imgEffect>
                  </a14:imgLayer>
                </a14:imgProps>
              </a:ext>
              <a:ext uri="{28A0092B-C50C-407E-A947-70E740481C1C}">
                <a14:useLocalDpi xmlns:a14="http://schemas.microsoft.com/office/drawing/2010/main" val="0"/>
              </a:ext>
            </a:extLst>
          </a:blip>
          <a:srcRect l="17434" r="7367"/>
          <a:stretch/>
        </p:blipFill>
        <p:spPr bwMode="auto">
          <a:xfrm>
            <a:off x="6210578" y="1401258"/>
            <a:ext cx="2758573" cy="2342066"/>
          </a:xfrm>
          <a:prstGeom prst="rect">
            <a:avLst/>
          </a:prstGeom>
          <a:noFill/>
          <a:ln>
            <a:noFill/>
          </a:ln>
        </p:spPr>
      </p:pic>
    </p:spTree>
    <p:extLst>
      <p:ext uri="{BB962C8B-B14F-4D97-AF65-F5344CB8AC3E}">
        <p14:creationId xmlns:p14="http://schemas.microsoft.com/office/powerpoint/2010/main" val="5798841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Shape 402"/>
        <p:cNvGrpSpPr/>
        <p:nvPr/>
      </p:nvGrpSpPr>
      <p:grpSpPr>
        <a:xfrm>
          <a:off x="0" y="0"/>
          <a:ext cx="0" cy="0"/>
          <a:chOff x="0" y="0"/>
          <a:chExt cx="0" cy="0"/>
        </a:xfrm>
      </p:grpSpPr>
      <p:sp>
        <p:nvSpPr>
          <p:cNvPr id="404" name="Google Shape;404;p42"/>
          <p:cNvSpPr txBox="1">
            <a:spLocks noGrp="1"/>
          </p:cNvSpPr>
          <p:nvPr>
            <p:ph type="subTitle" idx="4"/>
          </p:nvPr>
        </p:nvSpPr>
        <p:spPr>
          <a:xfrm>
            <a:off x="345057" y="3933199"/>
            <a:ext cx="2624272" cy="708300"/>
          </a:xfrm>
          <a:prstGeom prst="rect">
            <a:avLst/>
          </a:prstGeom>
        </p:spPr>
        <p:txBody>
          <a:bodyPr spcFirstLastPara="1" wrap="square" lIns="91425" tIns="91425" rIns="91425" bIns="91425" anchor="b" anchorCtr="0">
            <a:noAutofit/>
          </a:bodyPr>
          <a:lstStyle/>
          <a:p>
            <a:pPr marL="0" lvl="0" indent="0" algn="just"/>
            <a:r>
              <a:rPr lang="es-MX" sz="1000" i="1" dirty="0"/>
              <a:t>ENTREGA DE OFICIO PARA INVITACION A SOCIALIZACION DE LA FERIA DELICIAS Y CREATIVIDAD A LOS EMPRENDEDORES</a:t>
            </a:r>
            <a:endParaRPr lang="es-MX" sz="1000" i="1" dirty="0">
              <a:latin typeface="Poppins"/>
              <a:ea typeface="Poppins"/>
              <a:cs typeface="Poppins"/>
              <a:sym typeface="Poppins"/>
            </a:endParaRPr>
          </a:p>
        </p:txBody>
      </p:sp>
      <p:sp>
        <p:nvSpPr>
          <p:cNvPr id="50" name="Google Shape;370;p39">
            <a:extLst>
              <a:ext uri="{FF2B5EF4-FFF2-40B4-BE49-F238E27FC236}">
                <a16:creationId xmlns:a16="http://schemas.microsoft.com/office/drawing/2014/main" id="{FA01E3D6-701F-4817-BF1E-32951284EC99}"/>
              </a:ext>
            </a:extLst>
          </p:cNvPr>
          <p:cNvSpPr txBox="1">
            <a:spLocks/>
          </p:cNvSpPr>
          <p:nvPr/>
        </p:nvSpPr>
        <p:spPr>
          <a:xfrm>
            <a:off x="3254218" y="454812"/>
            <a:ext cx="3853813" cy="8479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3000"/>
              <a:buFont typeface="Poppins"/>
              <a:buNone/>
              <a:defRPr sz="3000" b="1" i="0" u="none" strike="noStrike" cap="none">
                <a:solidFill>
                  <a:schemeClr val="dk1"/>
                </a:solidFill>
                <a:latin typeface="Poppins"/>
                <a:ea typeface="Poppins"/>
                <a:cs typeface="Poppins"/>
                <a:sym typeface="Poppins"/>
              </a:defRPr>
            </a:lvl1pPr>
            <a:lvl2pPr marR="0" lvl="1" algn="l" rtl="0">
              <a:lnSpc>
                <a:spcPct val="100000"/>
              </a:lnSpc>
              <a:spcBef>
                <a:spcPts val="0"/>
              </a:spcBef>
              <a:spcAft>
                <a:spcPts val="0"/>
              </a:spcAft>
              <a:buClr>
                <a:schemeClr val="dk1"/>
              </a:buClr>
              <a:buSzPts val="3000"/>
              <a:buFont typeface="Poppins"/>
              <a:buNone/>
              <a:defRPr sz="3000" b="1" i="0" u="none" strike="noStrike" cap="none">
                <a:solidFill>
                  <a:schemeClr val="dk1"/>
                </a:solidFill>
                <a:latin typeface="Poppins"/>
                <a:ea typeface="Poppins"/>
                <a:cs typeface="Poppins"/>
                <a:sym typeface="Poppins"/>
              </a:defRPr>
            </a:lvl2pPr>
            <a:lvl3pPr marR="0" lvl="2" algn="l" rtl="0">
              <a:lnSpc>
                <a:spcPct val="100000"/>
              </a:lnSpc>
              <a:spcBef>
                <a:spcPts val="0"/>
              </a:spcBef>
              <a:spcAft>
                <a:spcPts val="0"/>
              </a:spcAft>
              <a:buClr>
                <a:schemeClr val="dk1"/>
              </a:buClr>
              <a:buSzPts val="3000"/>
              <a:buFont typeface="Poppins"/>
              <a:buNone/>
              <a:defRPr sz="3000" b="1" i="0" u="none" strike="noStrike" cap="none">
                <a:solidFill>
                  <a:schemeClr val="dk1"/>
                </a:solidFill>
                <a:latin typeface="Poppins"/>
                <a:ea typeface="Poppins"/>
                <a:cs typeface="Poppins"/>
                <a:sym typeface="Poppins"/>
              </a:defRPr>
            </a:lvl3pPr>
            <a:lvl4pPr marR="0" lvl="3" algn="l" rtl="0">
              <a:lnSpc>
                <a:spcPct val="100000"/>
              </a:lnSpc>
              <a:spcBef>
                <a:spcPts val="0"/>
              </a:spcBef>
              <a:spcAft>
                <a:spcPts val="0"/>
              </a:spcAft>
              <a:buClr>
                <a:schemeClr val="dk1"/>
              </a:buClr>
              <a:buSzPts val="3000"/>
              <a:buFont typeface="Poppins"/>
              <a:buNone/>
              <a:defRPr sz="3000" b="1" i="0" u="none" strike="noStrike" cap="none">
                <a:solidFill>
                  <a:schemeClr val="dk1"/>
                </a:solidFill>
                <a:latin typeface="Poppins"/>
                <a:ea typeface="Poppins"/>
                <a:cs typeface="Poppins"/>
                <a:sym typeface="Poppins"/>
              </a:defRPr>
            </a:lvl4pPr>
            <a:lvl5pPr marR="0" lvl="4" algn="l" rtl="0">
              <a:lnSpc>
                <a:spcPct val="100000"/>
              </a:lnSpc>
              <a:spcBef>
                <a:spcPts val="0"/>
              </a:spcBef>
              <a:spcAft>
                <a:spcPts val="0"/>
              </a:spcAft>
              <a:buClr>
                <a:schemeClr val="dk1"/>
              </a:buClr>
              <a:buSzPts val="3000"/>
              <a:buFont typeface="Poppins"/>
              <a:buNone/>
              <a:defRPr sz="3000" b="1" i="0" u="none" strike="noStrike" cap="none">
                <a:solidFill>
                  <a:schemeClr val="dk1"/>
                </a:solidFill>
                <a:latin typeface="Poppins"/>
                <a:ea typeface="Poppins"/>
                <a:cs typeface="Poppins"/>
                <a:sym typeface="Poppins"/>
              </a:defRPr>
            </a:lvl5pPr>
            <a:lvl6pPr marR="0" lvl="5" algn="l" rtl="0">
              <a:lnSpc>
                <a:spcPct val="100000"/>
              </a:lnSpc>
              <a:spcBef>
                <a:spcPts val="0"/>
              </a:spcBef>
              <a:spcAft>
                <a:spcPts val="0"/>
              </a:spcAft>
              <a:buClr>
                <a:schemeClr val="dk1"/>
              </a:buClr>
              <a:buSzPts val="3000"/>
              <a:buFont typeface="Poppins"/>
              <a:buNone/>
              <a:defRPr sz="3000" b="1" i="0" u="none" strike="noStrike" cap="none">
                <a:solidFill>
                  <a:schemeClr val="dk1"/>
                </a:solidFill>
                <a:latin typeface="Poppins"/>
                <a:ea typeface="Poppins"/>
                <a:cs typeface="Poppins"/>
                <a:sym typeface="Poppins"/>
              </a:defRPr>
            </a:lvl6pPr>
            <a:lvl7pPr marR="0" lvl="6" algn="l" rtl="0">
              <a:lnSpc>
                <a:spcPct val="100000"/>
              </a:lnSpc>
              <a:spcBef>
                <a:spcPts val="0"/>
              </a:spcBef>
              <a:spcAft>
                <a:spcPts val="0"/>
              </a:spcAft>
              <a:buClr>
                <a:schemeClr val="dk1"/>
              </a:buClr>
              <a:buSzPts val="3000"/>
              <a:buFont typeface="Poppins"/>
              <a:buNone/>
              <a:defRPr sz="3000" b="1" i="0" u="none" strike="noStrike" cap="none">
                <a:solidFill>
                  <a:schemeClr val="dk1"/>
                </a:solidFill>
                <a:latin typeface="Poppins"/>
                <a:ea typeface="Poppins"/>
                <a:cs typeface="Poppins"/>
                <a:sym typeface="Poppins"/>
              </a:defRPr>
            </a:lvl7pPr>
            <a:lvl8pPr marR="0" lvl="7" algn="l" rtl="0">
              <a:lnSpc>
                <a:spcPct val="100000"/>
              </a:lnSpc>
              <a:spcBef>
                <a:spcPts val="0"/>
              </a:spcBef>
              <a:spcAft>
                <a:spcPts val="0"/>
              </a:spcAft>
              <a:buClr>
                <a:schemeClr val="dk1"/>
              </a:buClr>
              <a:buSzPts val="3000"/>
              <a:buFont typeface="Poppins"/>
              <a:buNone/>
              <a:defRPr sz="3000" b="1" i="0" u="none" strike="noStrike" cap="none">
                <a:solidFill>
                  <a:schemeClr val="dk1"/>
                </a:solidFill>
                <a:latin typeface="Poppins"/>
                <a:ea typeface="Poppins"/>
                <a:cs typeface="Poppins"/>
                <a:sym typeface="Poppins"/>
              </a:defRPr>
            </a:lvl8pPr>
            <a:lvl9pPr marR="0" lvl="8" algn="l" rtl="0">
              <a:lnSpc>
                <a:spcPct val="100000"/>
              </a:lnSpc>
              <a:spcBef>
                <a:spcPts val="0"/>
              </a:spcBef>
              <a:spcAft>
                <a:spcPts val="0"/>
              </a:spcAft>
              <a:buClr>
                <a:schemeClr val="dk1"/>
              </a:buClr>
              <a:buSzPts val="3000"/>
              <a:buFont typeface="Poppins"/>
              <a:buNone/>
              <a:defRPr sz="3000" b="1" i="0" u="none" strike="noStrike" cap="none">
                <a:solidFill>
                  <a:schemeClr val="dk1"/>
                </a:solidFill>
                <a:latin typeface="Poppins"/>
                <a:ea typeface="Poppins"/>
                <a:cs typeface="Poppins"/>
                <a:sym typeface="Poppins"/>
              </a:defRPr>
            </a:lvl9pPr>
          </a:lstStyle>
          <a:p>
            <a:r>
              <a:rPr lang="es-MX" sz="1600" b="0" i="1" dirty="0">
                <a:effectLst>
                  <a:outerShdw blurRad="38100" dist="38100" dir="2700000" algn="tl">
                    <a:srgbClr val="000000">
                      <a:alpha val="43137"/>
                    </a:srgbClr>
                  </a:outerShdw>
                </a:effectLst>
              </a:rPr>
              <a:t>COMISIONES OCASIONALES.</a:t>
            </a:r>
            <a:br>
              <a:rPr lang="es-MX" sz="1600" b="0" i="1" dirty="0">
                <a:effectLst>
                  <a:outerShdw blurRad="38100" dist="38100" dir="2700000" algn="tl">
                    <a:srgbClr val="000000">
                      <a:alpha val="43137"/>
                    </a:srgbClr>
                  </a:outerShdw>
                </a:effectLst>
              </a:rPr>
            </a:br>
            <a:r>
              <a:rPr lang="es-MX" sz="1600" b="0" i="1" dirty="0">
                <a:effectLst>
                  <a:outerShdw blurRad="38100" dist="38100" dir="2700000" algn="tl">
                    <a:srgbClr val="000000">
                      <a:alpha val="43137"/>
                    </a:srgbClr>
                  </a:outerShdw>
                </a:effectLst>
              </a:rPr>
              <a:t>Otorgadas por el Ejecutivo del GAD.</a:t>
            </a:r>
          </a:p>
        </p:txBody>
      </p:sp>
      <p:grpSp>
        <p:nvGrpSpPr>
          <p:cNvPr id="53" name="Grupo 52">
            <a:extLst>
              <a:ext uri="{FF2B5EF4-FFF2-40B4-BE49-F238E27FC236}">
                <a16:creationId xmlns:a16="http://schemas.microsoft.com/office/drawing/2014/main" id="{55C0EF81-D256-4B93-8948-D86CF1694449}"/>
              </a:ext>
            </a:extLst>
          </p:cNvPr>
          <p:cNvGrpSpPr/>
          <p:nvPr/>
        </p:nvGrpSpPr>
        <p:grpSpPr>
          <a:xfrm>
            <a:off x="267405" y="403139"/>
            <a:ext cx="2224903" cy="772785"/>
            <a:chOff x="360632" y="151387"/>
            <a:chExt cx="2224903" cy="772785"/>
          </a:xfrm>
        </p:grpSpPr>
        <p:sp>
          <p:nvSpPr>
            <p:cNvPr id="54" name="Google Shape;1565;p31">
              <a:extLst>
                <a:ext uri="{FF2B5EF4-FFF2-40B4-BE49-F238E27FC236}">
                  <a16:creationId xmlns:a16="http://schemas.microsoft.com/office/drawing/2014/main" id="{7612356C-9B0B-4E98-BB40-6180C13B8D40}"/>
                </a:ext>
              </a:extLst>
            </p:cNvPr>
            <p:cNvSpPr txBox="1">
              <a:spLocks/>
            </p:cNvSpPr>
            <p:nvPr/>
          </p:nvSpPr>
          <p:spPr>
            <a:xfrm>
              <a:off x="1263303" y="520052"/>
              <a:ext cx="1322232" cy="404120"/>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1pPr>
              <a:lvl2pPr marR="0" lvl="1"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2pPr>
              <a:lvl3pPr marR="0" lvl="2"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3pPr>
              <a:lvl4pPr marR="0" lvl="3"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4pPr>
              <a:lvl5pPr marR="0" lvl="4"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5pPr>
              <a:lvl6pPr marR="0" lvl="5"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6pPr>
              <a:lvl7pPr marR="0" lvl="6"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7pPr>
              <a:lvl8pPr marR="0" lvl="7"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8pPr>
              <a:lvl9pPr marR="0" lvl="8"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9pPr>
            </a:lstStyle>
            <a:p>
              <a:pPr algn="ctr"/>
              <a:r>
                <a:rPr lang="es-EC" sz="1000" dirty="0">
                  <a:solidFill>
                    <a:srgbClr val="002060"/>
                  </a:solidFill>
                </a:rPr>
                <a:t>RENDICIÓN DE </a:t>
              </a:r>
            </a:p>
            <a:p>
              <a:pPr algn="ctr"/>
              <a:r>
                <a:rPr lang="es-EC" sz="1000" dirty="0">
                  <a:solidFill>
                    <a:srgbClr val="002060"/>
                  </a:solidFill>
                </a:rPr>
                <a:t>CUENTAS </a:t>
              </a:r>
              <a:r>
                <a:rPr lang="es-EC" sz="1000" b="0" dirty="0">
                  <a:solidFill>
                    <a:srgbClr val="002060"/>
                  </a:solidFill>
                </a:rPr>
                <a:t>2024</a:t>
              </a:r>
            </a:p>
          </p:txBody>
        </p:sp>
        <p:pic>
          <p:nvPicPr>
            <p:cNvPr id="55" name="Imagen 54">
              <a:extLst>
                <a:ext uri="{FF2B5EF4-FFF2-40B4-BE49-F238E27FC236}">
                  <a16:creationId xmlns:a16="http://schemas.microsoft.com/office/drawing/2014/main" id="{2F710F6D-E0CF-44D5-8BE8-E8F342C77B61}"/>
                </a:ext>
              </a:extLst>
            </p:cNvPr>
            <p:cNvPicPr>
              <a:picLocks noChangeAspect="1"/>
            </p:cNvPicPr>
            <p:nvPr/>
          </p:nvPicPr>
          <p:blipFill>
            <a:blip r:embed="rId3"/>
            <a:stretch>
              <a:fillRect/>
            </a:stretch>
          </p:blipFill>
          <p:spPr>
            <a:xfrm>
              <a:off x="360632" y="151387"/>
              <a:ext cx="1228884" cy="737330"/>
            </a:xfrm>
            <a:prstGeom prst="rect">
              <a:avLst/>
            </a:prstGeom>
          </p:spPr>
        </p:pic>
      </p:grpSp>
      <p:sp>
        <p:nvSpPr>
          <p:cNvPr id="59" name="Google Shape;404;p42">
            <a:extLst>
              <a:ext uri="{FF2B5EF4-FFF2-40B4-BE49-F238E27FC236}">
                <a16:creationId xmlns:a16="http://schemas.microsoft.com/office/drawing/2014/main" id="{0D83862E-CC2B-4515-9C2D-22B761E34CBA}"/>
              </a:ext>
            </a:extLst>
          </p:cNvPr>
          <p:cNvSpPr txBox="1">
            <a:spLocks/>
          </p:cNvSpPr>
          <p:nvPr/>
        </p:nvSpPr>
        <p:spPr>
          <a:xfrm>
            <a:off x="3263728" y="3933199"/>
            <a:ext cx="2752929" cy="534591"/>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L="457200" marR="0" lvl="0" indent="-304800" algn="l" rtl="0">
              <a:lnSpc>
                <a:spcPct val="100000"/>
              </a:lnSpc>
              <a:spcBef>
                <a:spcPts val="0"/>
              </a:spcBef>
              <a:spcAft>
                <a:spcPts val="0"/>
              </a:spcAft>
              <a:buClr>
                <a:schemeClr val="dk1"/>
              </a:buClr>
              <a:buSzPts val="2400"/>
              <a:buFont typeface="Poppins"/>
              <a:buNone/>
              <a:defRPr sz="1800" b="1" i="0" u="none" strike="noStrike" cap="none">
                <a:solidFill>
                  <a:schemeClr val="dk1"/>
                </a:solidFill>
                <a:latin typeface="Poppins"/>
                <a:ea typeface="Poppins"/>
                <a:cs typeface="Poppins"/>
                <a:sym typeface="Poppins"/>
              </a:defRPr>
            </a:lvl1pPr>
            <a:lvl2pPr marL="914400" marR="0" lvl="1" indent="-304800" algn="ctr" rtl="0">
              <a:lnSpc>
                <a:spcPct val="100000"/>
              </a:lnSpc>
              <a:spcBef>
                <a:spcPts val="0"/>
              </a:spcBef>
              <a:spcAft>
                <a:spcPts val="0"/>
              </a:spcAft>
              <a:buClr>
                <a:schemeClr val="dk1"/>
              </a:buClr>
              <a:buSzPts val="2400"/>
              <a:buFont typeface="Poppins"/>
              <a:buNone/>
              <a:defRPr sz="2400" b="1" i="0" u="none" strike="noStrike" cap="none">
                <a:solidFill>
                  <a:schemeClr val="dk1"/>
                </a:solidFill>
                <a:latin typeface="Poppins"/>
                <a:ea typeface="Poppins"/>
                <a:cs typeface="Poppins"/>
                <a:sym typeface="Poppins"/>
              </a:defRPr>
            </a:lvl2pPr>
            <a:lvl3pPr marL="1371600" marR="0" lvl="2" indent="-304800" algn="ctr" rtl="0">
              <a:lnSpc>
                <a:spcPct val="100000"/>
              </a:lnSpc>
              <a:spcBef>
                <a:spcPts val="0"/>
              </a:spcBef>
              <a:spcAft>
                <a:spcPts val="0"/>
              </a:spcAft>
              <a:buClr>
                <a:schemeClr val="dk1"/>
              </a:buClr>
              <a:buSzPts val="2400"/>
              <a:buFont typeface="Poppins"/>
              <a:buNone/>
              <a:defRPr sz="2400" b="1" i="0" u="none" strike="noStrike" cap="none">
                <a:solidFill>
                  <a:schemeClr val="dk1"/>
                </a:solidFill>
                <a:latin typeface="Poppins"/>
                <a:ea typeface="Poppins"/>
                <a:cs typeface="Poppins"/>
                <a:sym typeface="Poppins"/>
              </a:defRPr>
            </a:lvl3pPr>
            <a:lvl4pPr marL="1828800" marR="0" lvl="3" indent="-304800" algn="ctr" rtl="0">
              <a:lnSpc>
                <a:spcPct val="100000"/>
              </a:lnSpc>
              <a:spcBef>
                <a:spcPts val="0"/>
              </a:spcBef>
              <a:spcAft>
                <a:spcPts val="0"/>
              </a:spcAft>
              <a:buClr>
                <a:schemeClr val="dk1"/>
              </a:buClr>
              <a:buSzPts val="2400"/>
              <a:buFont typeface="Poppins"/>
              <a:buNone/>
              <a:defRPr sz="2400" b="1" i="0" u="none" strike="noStrike" cap="none">
                <a:solidFill>
                  <a:schemeClr val="dk1"/>
                </a:solidFill>
                <a:latin typeface="Poppins"/>
                <a:ea typeface="Poppins"/>
                <a:cs typeface="Poppins"/>
                <a:sym typeface="Poppins"/>
              </a:defRPr>
            </a:lvl4pPr>
            <a:lvl5pPr marL="2286000" marR="0" lvl="4" indent="-304800" algn="ctr" rtl="0">
              <a:lnSpc>
                <a:spcPct val="100000"/>
              </a:lnSpc>
              <a:spcBef>
                <a:spcPts val="0"/>
              </a:spcBef>
              <a:spcAft>
                <a:spcPts val="0"/>
              </a:spcAft>
              <a:buClr>
                <a:schemeClr val="dk1"/>
              </a:buClr>
              <a:buSzPts val="2400"/>
              <a:buFont typeface="Poppins"/>
              <a:buNone/>
              <a:defRPr sz="2400" b="1" i="0" u="none" strike="noStrike" cap="none">
                <a:solidFill>
                  <a:schemeClr val="dk1"/>
                </a:solidFill>
                <a:latin typeface="Poppins"/>
                <a:ea typeface="Poppins"/>
                <a:cs typeface="Poppins"/>
                <a:sym typeface="Poppins"/>
              </a:defRPr>
            </a:lvl5pPr>
            <a:lvl6pPr marL="2743200" marR="0" lvl="5" indent="-304800" algn="ctr" rtl="0">
              <a:lnSpc>
                <a:spcPct val="100000"/>
              </a:lnSpc>
              <a:spcBef>
                <a:spcPts val="0"/>
              </a:spcBef>
              <a:spcAft>
                <a:spcPts val="0"/>
              </a:spcAft>
              <a:buClr>
                <a:schemeClr val="dk1"/>
              </a:buClr>
              <a:buSzPts val="2400"/>
              <a:buFont typeface="Poppins"/>
              <a:buNone/>
              <a:defRPr sz="2400" b="1" i="0" u="none" strike="noStrike" cap="none">
                <a:solidFill>
                  <a:schemeClr val="dk1"/>
                </a:solidFill>
                <a:latin typeface="Poppins"/>
                <a:ea typeface="Poppins"/>
                <a:cs typeface="Poppins"/>
                <a:sym typeface="Poppins"/>
              </a:defRPr>
            </a:lvl6pPr>
            <a:lvl7pPr marL="3200400" marR="0" lvl="6" indent="-304800" algn="ctr" rtl="0">
              <a:lnSpc>
                <a:spcPct val="100000"/>
              </a:lnSpc>
              <a:spcBef>
                <a:spcPts val="0"/>
              </a:spcBef>
              <a:spcAft>
                <a:spcPts val="0"/>
              </a:spcAft>
              <a:buClr>
                <a:schemeClr val="dk1"/>
              </a:buClr>
              <a:buSzPts val="2400"/>
              <a:buFont typeface="Poppins"/>
              <a:buNone/>
              <a:defRPr sz="2400" b="1" i="0" u="none" strike="noStrike" cap="none">
                <a:solidFill>
                  <a:schemeClr val="dk1"/>
                </a:solidFill>
                <a:latin typeface="Poppins"/>
                <a:ea typeface="Poppins"/>
                <a:cs typeface="Poppins"/>
                <a:sym typeface="Poppins"/>
              </a:defRPr>
            </a:lvl7pPr>
            <a:lvl8pPr marL="3657600" marR="0" lvl="7" indent="-304800" algn="ctr" rtl="0">
              <a:lnSpc>
                <a:spcPct val="100000"/>
              </a:lnSpc>
              <a:spcBef>
                <a:spcPts val="0"/>
              </a:spcBef>
              <a:spcAft>
                <a:spcPts val="0"/>
              </a:spcAft>
              <a:buClr>
                <a:schemeClr val="dk1"/>
              </a:buClr>
              <a:buSzPts val="2400"/>
              <a:buFont typeface="Poppins"/>
              <a:buNone/>
              <a:defRPr sz="2400" b="1" i="0" u="none" strike="noStrike" cap="none">
                <a:solidFill>
                  <a:schemeClr val="dk1"/>
                </a:solidFill>
                <a:latin typeface="Poppins"/>
                <a:ea typeface="Poppins"/>
                <a:cs typeface="Poppins"/>
                <a:sym typeface="Poppins"/>
              </a:defRPr>
            </a:lvl8pPr>
            <a:lvl9pPr marL="4114800" marR="0" lvl="8" indent="-304800" algn="ctr" rtl="0">
              <a:lnSpc>
                <a:spcPct val="100000"/>
              </a:lnSpc>
              <a:spcBef>
                <a:spcPts val="0"/>
              </a:spcBef>
              <a:spcAft>
                <a:spcPts val="0"/>
              </a:spcAft>
              <a:buClr>
                <a:schemeClr val="dk1"/>
              </a:buClr>
              <a:buSzPts val="2400"/>
              <a:buFont typeface="Poppins"/>
              <a:buNone/>
              <a:defRPr sz="2400" b="1" i="0" u="none" strike="noStrike" cap="none">
                <a:solidFill>
                  <a:schemeClr val="dk1"/>
                </a:solidFill>
                <a:latin typeface="Poppins"/>
                <a:ea typeface="Poppins"/>
                <a:cs typeface="Poppins"/>
                <a:sym typeface="Poppins"/>
              </a:defRPr>
            </a:lvl9pPr>
          </a:lstStyle>
          <a:p>
            <a:pPr marL="0" indent="0" algn="just"/>
            <a:r>
              <a:rPr lang="es-MX" sz="1000" i="1" dirty="0"/>
              <a:t>VISITA A LA FAMILIA CON EL FIN DE AYUDAR EN EL CAMBIO DE DOMICILIO PARA LAS ELECCIONES ELECTORALES.</a:t>
            </a:r>
          </a:p>
        </p:txBody>
      </p:sp>
      <p:sp>
        <p:nvSpPr>
          <p:cNvPr id="15" name="Google Shape;404;p42">
            <a:extLst>
              <a:ext uri="{FF2B5EF4-FFF2-40B4-BE49-F238E27FC236}">
                <a16:creationId xmlns:a16="http://schemas.microsoft.com/office/drawing/2014/main" id="{2D170F39-0364-4E2A-803C-A014E70CCBF6}"/>
              </a:ext>
            </a:extLst>
          </p:cNvPr>
          <p:cNvSpPr txBox="1">
            <a:spLocks/>
          </p:cNvSpPr>
          <p:nvPr/>
        </p:nvSpPr>
        <p:spPr>
          <a:xfrm>
            <a:off x="6277728" y="4213466"/>
            <a:ext cx="2624272" cy="534591"/>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L="457200" marR="0" lvl="0" indent="-304800" algn="l" rtl="0">
              <a:lnSpc>
                <a:spcPct val="100000"/>
              </a:lnSpc>
              <a:spcBef>
                <a:spcPts val="0"/>
              </a:spcBef>
              <a:spcAft>
                <a:spcPts val="0"/>
              </a:spcAft>
              <a:buClr>
                <a:schemeClr val="dk1"/>
              </a:buClr>
              <a:buSzPts val="2400"/>
              <a:buFont typeface="Poppins"/>
              <a:buNone/>
              <a:defRPr sz="1800" b="1" i="0" u="none" strike="noStrike" cap="none">
                <a:solidFill>
                  <a:schemeClr val="dk1"/>
                </a:solidFill>
                <a:latin typeface="Poppins"/>
                <a:ea typeface="Poppins"/>
                <a:cs typeface="Poppins"/>
                <a:sym typeface="Poppins"/>
              </a:defRPr>
            </a:lvl1pPr>
            <a:lvl2pPr marL="914400" marR="0" lvl="1" indent="-304800" algn="ctr" rtl="0">
              <a:lnSpc>
                <a:spcPct val="100000"/>
              </a:lnSpc>
              <a:spcBef>
                <a:spcPts val="0"/>
              </a:spcBef>
              <a:spcAft>
                <a:spcPts val="0"/>
              </a:spcAft>
              <a:buClr>
                <a:schemeClr val="dk1"/>
              </a:buClr>
              <a:buSzPts val="2400"/>
              <a:buFont typeface="Poppins"/>
              <a:buNone/>
              <a:defRPr sz="2400" b="1" i="0" u="none" strike="noStrike" cap="none">
                <a:solidFill>
                  <a:schemeClr val="dk1"/>
                </a:solidFill>
                <a:latin typeface="Poppins"/>
                <a:ea typeface="Poppins"/>
                <a:cs typeface="Poppins"/>
                <a:sym typeface="Poppins"/>
              </a:defRPr>
            </a:lvl2pPr>
            <a:lvl3pPr marL="1371600" marR="0" lvl="2" indent="-304800" algn="ctr" rtl="0">
              <a:lnSpc>
                <a:spcPct val="100000"/>
              </a:lnSpc>
              <a:spcBef>
                <a:spcPts val="0"/>
              </a:spcBef>
              <a:spcAft>
                <a:spcPts val="0"/>
              </a:spcAft>
              <a:buClr>
                <a:schemeClr val="dk1"/>
              </a:buClr>
              <a:buSzPts val="2400"/>
              <a:buFont typeface="Poppins"/>
              <a:buNone/>
              <a:defRPr sz="2400" b="1" i="0" u="none" strike="noStrike" cap="none">
                <a:solidFill>
                  <a:schemeClr val="dk1"/>
                </a:solidFill>
                <a:latin typeface="Poppins"/>
                <a:ea typeface="Poppins"/>
                <a:cs typeface="Poppins"/>
                <a:sym typeface="Poppins"/>
              </a:defRPr>
            </a:lvl3pPr>
            <a:lvl4pPr marL="1828800" marR="0" lvl="3" indent="-304800" algn="ctr" rtl="0">
              <a:lnSpc>
                <a:spcPct val="100000"/>
              </a:lnSpc>
              <a:spcBef>
                <a:spcPts val="0"/>
              </a:spcBef>
              <a:spcAft>
                <a:spcPts val="0"/>
              </a:spcAft>
              <a:buClr>
                <a:schemeClr val="dk1"/>
              </a:buClr>
              <a:buSzPts val="2400"/>
              <a:buFont typeface="Poppins"/>
              <a:buNone/>
              <a:defRPr sz="2400" b="1" i="0" u="none" strike="noStrike" cap="none">
                <a:solidFill>
                  <a:schemeClr val="dk1"/>
                </a:solidFill>
                <a:latin typeface="Poppins"/>
                <a:ea typeface="Poppins"/>
                <a:cs typeface="Poppins"/>
                <a:sym typeface="Poppins"/>
              </a:defRPr>
            </a:lvl4pPr>
            <a:lvl5pPr marL="2286000" marR="0" lvl="4" indent="-304800" algn="ctr" rtl="0">
              <a:lnSpc>
                <a:spcPct val="100000"/>
              </a:lnSpc>
              <a:spcBef>
                <a:spcPts val="0"/>
              </a:spcBef>
              <a:spcAft>
                <a:spcPts val="0"/>
              </a:spcAft>
              <a:buClr>
                <a:schemeClr val="dk1"/>
              </a:buClr>
              <a:buSzPts val="2400"/>
              <a:buFont typeface="Poppins"/>
              <a:buNone/>
              <a:defRPr sz="2400" b="1" i="0" u="none" strike="noStrike" cap="none">
                <a:solidFill>
                  <a:schemeClr val="dk1"/>
                </a:solidFill>
                <a:latin typeface="Poppins"/>
                <a:ea typeface="Poppins"/>
                <a:cs typeface="Poppins"/>
                <a:sym typeface="Poppins"/>
              </a:defRPr>
            </a:lvl5pPr>
            <a:lvl6pPr marL="2743200" marR="0" lvl="5" indent="-304800" algn="ctr" rtl="0">
              <a:lnSpc>
                <a:spcPct val="100000"/>
              </a:lnSpc>
              <a:spcBef>
                <a:spcPts val="0"/>
              </a:spcBef>
              <a:spcAft>
                <a:spcPts val="0"/>
              </a:spcAft>
              <a:buClr>
                <a:schemeClr val="dk1"/>
              </a:buClr>
              <a:buSzPts val="2400"/>
              <a:buFont typeface="Poppins"/>
              <a:buNone/>
              <a:defRPr sz="2400" b="1" i="0" u="none" strike="noStrike" cap="none">
                <a:solidFill>
                  <a:schemeClr val="dk1"/>
                </a:solidFill>
                <a:latin typeface="Poppins"/>
                <a:ea typeface="Poppins"/>
                <a:cs typeface="Poppins"/>
                <a:sym typeface="Poppins"/>
              </a:defRPr>
            </a:lvl6pPr>
            <a:lvl7pPr marL="3200400" marR="0" lvl="6" indent="-304800" algn="ctr" rtl="0">
              <a:lnSpc>
                <a:spcPct val="100000"/>
              </a:lnSpc>
              <a:spcBef>
                <a:spcPts val="0"/>
              </a:spcBef>
              <a:spcAft>
                <a:spcPts val="0"/>
              </a:spcAft>
              <a:buClr>
                <a:schemeClr val="dk1"/>
              </a:buClr>
              <a:buSzPts val="2400"/>
              <a:buFont typeface="Poppins"/>
              <a:buNone/>
              <a:defRPr sz="2400" b="1" i="0" u="none" strike="noStrike" cap="none">
                <a:solidFill>
                  <a:schemeClr val="dk1"/>
                </a:solidFill>
                <a:latin typeface="Poppins"/>
                <a:ea typeface="Poppins"/>
                <a:cs typeface="Poppins"/>
                <a:sym typeface="Poppins"/>
              </a:defRPr>
            </a:lvl7pPr>
            <a:lvl8pPr marL="3657600" marR="0" lvl="7" indent="-304800" algn="ctr" rtl="0">
              <a:lnSpc>
                <a:spcPct val="100000"/>
              </a:lnSpc>
              <a:spcBef>
                <a:spcPts val="0"/>
              </a:spcBef>
              <a:spcAft>
                <a:spcPts val="0"/>
              </a:spcAft>
              <a:buClr>
                <a:schemeClr val="dk1"/>
              </a:buClr>
              <a:buSzPts val="2400"/>
              <a:buFont typeface="Poppins"/>
              <a:buNone/>
              <a:defRPr sz="2400" b="1" i="0" u="none" strike="noStrike" cap="none">
                <a:solidFill>
                  <a:schemeClr val="dk1"/>
                </a:solidFill>
                <a:latin typeface="Poppins"/>
                <a:ea typeface="Poppins"/>
                <a:cs typeface="Poppins"/>
                <a:sym typeface="Poppins"/>
              </a:defRPr>
            </a:lvl8pPr>
            <a:lvl9pPr marL="4114800" marR="0" lvl="8" indent="-304800" algn="ctr" rtl="0">
              <a:lnSpc>
                <a:spcPct val="100000"/>
              </a:lnSpc>
              <a:spcBef>
                <a:spcPts val="0"/>
              </a:spcBef>
              <a:spcAft>
                <a:spcPts val="0"/>
              </a:spcAft>
              <a:buClr>
                <a:schemeClr val="dk1"/>
              </a:buClr>
              <a:buSzPts val="2400"/>
              <a:buFont typeface="Poppins"/>
              <a:buNone/>
              <a:defRPr sz="2400" b="1" i="0" u="none" strike="noStrike" cap="none">
                <a:solidFill>
                  <a:schemeClr val="dk1"/>
                </a:solidFill>
                <a:latin typeface="Poppins"/>
                <a:ea typeface="Poppins"/>
                <a:cs typeface="Poppins"/>
                <a:sym typeface="Poppins"/>
              </a:defRPr>
            </a:lvl9pPr>
          </a:lstStyle>
          <a:p>
            <a:pPr marL="0" indent="0" algn="just"/>
            <a:r>
              <a:rPr lang="es-MX" sz="1000" i="1" dirty="0"/>
              <a:t>ASISTENCIA A ENTREGA DE CERTIFICADOS A LOS NIÑOS DE 3 AÑOS DEL CNH QUE SE VAN A TRANSFERIR AL MINEDUC PARA SEGUIR CON SU EDUCACION FORMAL</a:t>
            </a:r>
          </a:p>
        </p:txBody>
      </p:sp>
      <p:pic>
        <p:nvPicPr>
          <p:cNvPr id="17" name="Imagen 16">
            <a:extLst>
              <a:ext uri="{FF2B5EF4-FFF2-40B4-BE49-F238E27FC236}">
                <a16:creationId xmlns:a16="http://schemas.microsoft.com/office/drawing/2014/main" id="{28F2E783-C74E-4FD2-A2F8-8D13DA4685DD}"/>
              </a:ext>
            </a:extLst>
          </p:cNvPr>
          <p:cNvPicPr>
            <a:picLocks noChangeAspect="1"/>
          </p:cNvPicPr>
          <p:nvPr/>
        </p:nvPicPr>
        <p:blipFill rotWithShape="1">
          <a:blip r:embed="rId4">
            <a:clrChange>
              <a:clrFrom>
                <a:srgbClr val="FFFFFF"/>
              </a:clrFrom>
              <a:clrTo>
                <a:srgbClr val="FFFFFF">
                  <a:alpha val="0"/>
                </a:srgbClr>
              </a:clrTo>
            </a:clrChange>
          </a:blip>
          <a:srcRect l="23835" t="32115" r="22939" b="29892"/>
          <a:stretch/>
        </p:blipFill>
        <p:spPr>
          <a:xfrm>
            <a:off x="3804483" y="4537725"/>
            <a:ext cx="1535033" cy="574079"/>
          </a:xfrm>
          <a:prstGeom prst="rect">
            <a:avLst/>
          </a:prstGeom>
        </p:spPr>
      </p:pic>
      <p:pic>
        <p:nvPicPr>
          <p:cNvPr id="14" name="Imagen 13">
            <a:extLst>
              <a:ext uri="{FF2B5EF4-FFF2-40B4-BE49-F238E27FC236}">
                <a16:creationId xmlns:a16="http://schemas.microsoft.com/office/drawing/2014/main" id="{EB382018-8B22-4677-8147-D5895A611929}"/>
              </a:ext>
            </a:extLst>
          </p:cNvPr>
          <p:cNvPicPr/>
          <p:nvPr/>
        </p:nvPicPr>
        <p:blipFill>
          <a:blip r:embed="rId5" cstate="print">
            <a:extLst>
              <a:ext uri="{BEBA8EAE-BF5A-486C-A8C5-ECC9F3942E4B}">
                <a14:imgProps xmlns:a14="http://schemas.microsoft.com/office/drawing/2010/main">
                  <a14:imgLayer r:embed="rId6">
                    <a14:imgEffect>
                      <a14:sharpenSoften amount="50000"/>
                    </a14:imgEffect>
                    <a14:imgEffect>
                      <a14:brightnessContrast bright="40000" contrast="40000"/>
                    </a14:imgEffect>
                  </a14:imgLayer>
                </a14:imgProps>
              </a:ext>
              <a:ext uri="{28A0092B-C50C-407E-A947-70E740481C1C}">
                <a14:useLocalDpi xmlns:a14="http://schemas.microsoft.com/office/drawing/2010/main" val="0"/>
              </a:ext>
            </a:extLst>
          </a:blip>
          <a:srcRect/>
          <a:stretch>
            <a:fillRect/>
          </a:stretch>
        </p:blipFill>
        <p:spPr bwMode="auto">
          <a:xfrm>
            <a:off x="267406" y="1401258"/>
            <a:ext cx="2779574" cy="2307068"/>
          </a:xfrm>
          <a:prstGeom prst="rect">
            <a:avLst/>
          </a:prstGeom>
          <a:noFill/>
          <a:ln>
            <a:noFill/>
          </a:ln>
        </p:spPr>
      </p:pic>
      <p:pic>
        <p:nvPicPr>
          <p:cNvPr id="18" name="Imagen 17">
            <a:extLst>
              <a:ext uri="{FF2B5EF4-FFF2-40B4-BE49-F238E27FC236}">
                <a16:creationId xmlns:a16="http://schemas.microsoft.com/office/drawing/2014/main" id="{7DC1CC74-5404-4C14-B6B2-051FD7B08B96}"/>
              </a:ext>
            </a:extLst>
          </p:cNvPr>
          <p:cNvPicPr/>
          <p:nvPr/>
        </p:nvPicPr>
        <p:blipFill>
          <a:blip r:embed="rId7" cstate="print">
            <a:extLst>
              <a:ext uri="{BEBA8EAE-BF5A-486C-A8C5-ECC9F3942E4B}">
                <a14:imgProps xmlns:a14="http://schemas.microsoft.com/office/drawing/2010/main">
                  <a14:imgLayer r:embed="rId8">
                    <a14:imgEffect>
                      <a14:brightnessContrast bright="20000" contrast="-20000"/>
                    </a14:imgEffect>
                  </a14:imgLayer>
                </a14:imgProps>
              </a:ext>
              <a:ext uri="{28A0092B-C50C-407E-A947-70E740481C1C}">
                <a14:useLocalDpi xmlns:a14="http://schemas.microsoft.com/office/drawing/2010/main" val="0"/>
              </a:ext>
            </a:extLst>
          </a:blip>
          <a:srcRect/>
          <a:stretch>
            <a:fillRect/>
          </a:stretch>
        </p:blipFill>
        <p:spPr bwMode="auto">
          <a:xfrm>
            <a:off x="3250406" y="1401258"/>
            <a:ext cx="2779574" cy="2342066"/>
          </a:xfrm>
          <a:prstGeom prst="rect">
            <a:avLst/>
          </a:prstGeom>
          <a:noFill/>
          <a:ln>
            <a:noFill/>
          </a:ln>
        </p:spPr>
      </p:pic>
      <p:pic>
        <p:nvPicPr>
          <p:cNvPr id="19" name="Imagen 18">
            <a:extLst>
              <a:ext uri="{FF2B5EF4-FFF2-40B4-BE49-F238E27FC236}">
                <a16:creationId xmlns:a16="http://schemas.microsoft.com/office/drawing/2014/main" id="{5490DC82-1D1F-47CC-8890-1367ECE7D296}"/>
              </a:ext>
            </a:extLst>
          </p:cNvPr>
          <p:cNvPicPr/>
          <p:nvPr/>
        </p:nvPicPr>
        <p:blipFill rotWithShape="1">
          <a:blip r:embed="rId9" cstate="print">
            <a:extLst>
              <a:ext uri="{BEBA8EAE-BF5A-486C-A8C5-ECC9F3942E4B}">
                <a14:imgProps xmlns:a14="http://schemas.microsoft.com/office/drawing/2010/main">
                  <a14:imgLayer r:embed="rId10">
                    <a14:imgEffect>
                      <a14:brightnessContrast bright="20000" contrast="-20000"/>
                    </a14:imgEffect>
                  </a14:imgLayer>
                </a14:imgProps>
              </a:ext>
              <a:ext uri="{28A0092B-C50C-407E-A947-70E740481C1C}">
                <a14:useLocalDpi xmlns:a14="http://schemas.microsoft.com/office/drawing/2010/main" val="0"/>
              </a:ext>
            </a:extLst>
          </a:blip>
          <a:srcRect r="28494"/>
          <a:stretch/>
        </p:blipFill>
        <p:spPr bwMode="auto">
          <a:xfrm>
            <a:off x="6233407" y="1401258"/>
            <a:ext cx="2668592" cy="2342066"/>
          </a:xfrm>
          <a:prstGeom prst="rect">
            <a:avLst/>
          </a:prstGeom>
          <a:noFill/>
          <a:ln>
            <a:noFill/>
          </a:ln>
        </p:spPr>
      </p:pic>
    </p:spTree>
    <p:extLst>
      <p:ext uri="{BB962C8B-B14F-4D97-AF65-F5344CB8AC3E}">
        <p14:creationId xmlns:p14="http://schemas.microsoft.com/office/powerpoint/2010/main" val="222829775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Shape 402"/>
        <p:cNvGrpSpPr/>
        <p:nvPr/>
      </p:nvGrpSpPr>
      <p:grpSpPr>
        <a:xfrm>
          <a:off x="0" y="0"/>
          <a:ext cx="0" cy="0"/>
          <a:chOff x="0" y="0"/>
          <a:chExt cx="0" cy="0"/>
        </a:xfrm>
      </p:grpSpPr>
      <p:sp>
        <p:nvSpPr>
          <p:cNvPr id="404" name="Google Shape;404;p42"/>
          <p:cNvSpPr txBox="1">
            <a:spLocks noGrp="1"/>
          </p:cNvSpPr>
          <p:nvPr>
            <p:ph type="subTitle" idx="4"/>
          </p:nvPr>
        </p:nvSpPr>
        <p:spPr>
          <a:xfrm>
            <a:off x="345057" y="3933199"/>
            <a:ext cx="2624272" cy="708300"/>
          </a:xfrm>
          <a:prstGeom prst="rect">
            <a:avLst/>
          </a:prstGeom>
        </p:spPr>
        <p:txBody>
          <a:bodyPr spcFirstLastPara="1" wrap="square" lIns="91425" tIns="91425" rIns="91425" bIns="91425" anchor="b" anchorCtr="0">
            <a:noAutofit/>
          </a:bodyPr>
          <a:lstStyle/>
          <a:p>
            <a:pPr marL="0" lvl="0" indent="0" algn="just"/>
            <a:r>
              <a:rPr lang="es-MX" sz="1000" i="1" dirty="0"/>
              <a:t>ENTREGA DE APOYO ECONOMICO PARA EL EQUIPO DE FÚTBOL PRODEPORT PARA REALIZACIÓN DEL VIAJE A PERÚ A UN CAMPEONATO REPRESENTANDO AL PAIS Y LA LOCALIDAD.</a:t>
            </a:r>
            <a:endParaRPr lang="es-MX" sz="1000" i="1" dirty="0">
              <a:latin typeface="Poppins"/>
              <a:ea typeface="Poppins"/>
              <a:cs typeface="Poppins"/>
              <a:sym typeface="Poppins"/>
            </a:endParaRPr>
          </a:p>
        </p:txBody>
      </p:sp>
      <p:sp>
        <p:nvSpPr>
          <p:cNvPr id="50" name="Google Shape;370;p39">
            <a:extLst>
              <a:ext uri="{FF2B5EF4-FFF2-40B4-BE49-F238E27FC236}">
                <a16:creationId xmlns:a16="http://schemas.microsoft.com/office/drawing/2014/main" id="{FA01E3D6-701F-4817-BF1E-32951284EC99}"/>
              </a:ext>
            </a:extLst>
          </p:cNvPr>
          <p:cNvSpPr txBox="1">
            <a:spLocks/>
          </p:cNvSpPr>
          <p:nvPr/>
        </p:nvSpPr>
        <p:spPr>
          <a:xfrm>
            <a:off x="3254218" y="454812"/>
            <a:ext cx="3853813" cy="8479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3000"/>
              <a:buFont typeface="Poppins"/>
              <a:buNone/>
              <a:defRPr sz="3000" b="1" i="0" u="none" strike="noStrike" cap="none">
                <a:solidFill>
                  <a:schemeClr val="dk1"/>
                </a:solidFill>
                <a:latin typeface="Poppins"/>
                <a:ea typeface="Poppins"/>
                <a:cs typeface="Poppins"/>
                <a:sym typeface="Poppins"/>
              </a:defRPr>
            </a:lvl1pPr>
            <a:lvl2pPr marR="0" lvl="1" algn="l" rtl="0">
              <a:lnSpc>
                <a:spcPct val="100000"/>
              </a:lnSpc>
              <a:spcBef>
                <a:spcPts val="0"/>
              </a:spcBef>
              <a:spcAft>
                <a:spcPts val="0"/>
              </a:spcAft>
              <a:buClr>
                <a:schemeClr val="dk1"/>
              </a:buClr>
              <a:buSzPts val="3000"/>
              <a:buFont typeface="Poppins"/>
              <a:buNone/>
              <a:defRPr sz="3000" b="1" i="0" u="none" strike="noStrike" cap="none">
                <a:solidFill>
                  <a:schemeClr val="dk1"/>
                </a:solidFill>
                <a:latin typeface="Poppins"/>
                <a:ea typeface="Poppins"/>
                <a:cs typeface="Poppins"/>
                <a:sym typeface="Poppins"/>
              </a:defRPr>
            </a:lvl2pPr>
            <a:lvl3pPr marR="0" lvl="2" algn="l" rtl="0">
              <a:lnSpc>
                <a:spcPct val="100000"/>
              </a:lnSpc>
              <a:spcBef>
                <a:spcPts val="0"/>
              </a:spcBef>
              <a:spcAft>
                <a:spcPts val="0"/>
              </a:spcAft>
              <a:buClr>
                <a:schemeClr val="dk1"/>
              </a:buClr>
              <a:buSzPts val="3000"/>
              <a:buFont typeface="Poppins"/>
              <a:buNone/>
              <a:defRPr sz="3000" b="1" i="0" u="none" strike="noStrike" cap="none">
                <a:solidFill>
                  <a:schemeClr val="dk1"/>
                </a:solidFill>
                <a:latin typeface="Poppins"/>
                <a:ea typeface="Poppins"/>
                <a:cs typeface="Poppins"/>
                <a:sym typeface="Poppins"/>
              </a:defRPr>
            </a:lvl3pPr>
            <a:lvl4pPr marR="0" lvl="3" algn="l" rtl="0">
              <a:lnSpc>
                <a:spcPct val="100000"/>
              </a:lnSpc>
              <a:spcBef>
                <a:spcPts val="0"/>
              </a:spcBef>
              <a:spcAft>
                <a:spcPts val="0"/>
              </a:spcAft>
              <a:buClr>
                <a:schemeClr val="dk1"/>
              </a:buClr>
              <a:buSzPts val="3000"/>
              <a:buFont typeface="Poppins"/>
              <a:buNone/>
              <a:defRPr sz="3000" b="1" i="0" u="none" strike="noStrike" cap="none">
                <a:solidFill>
                  <a:schemeClr val="dk1"/>
                </a:solidFill>
                <a:latin typeface="Poppins"/>
                <a:ea typeface="Poppins"/>
                <a:cs typeface="Poppins"/>
                <a:sym typeface="Poppins"/>
              </a:defRPr>
            </a:lvl4pPr>
            <a:lvl5pPr marR="0" lvl="4" algn="l" rtl="0">
              <a:lnSpc>
                <a:spcPct val="100000"/>
              </a:lnSpc>
              <a:spcBef>
                <a:spcPts val="0"/>
              </a:spcBef>
              <a:spcAft>
                <a:spcPts val="0"/>
              </a:spcAft>
              <a:buClr>
                <a:schemeClr val="dk1"/>
              </a:buClr>
              <a:buSzPts val="3000"/>
              <a:buFont typeface="Poppins"/>
              <a:buNone/>
              <a:defRPr sz="3000" b="1" i="0" u="none" strike="noStrike" cap="none">
                <a:solidFill>
                  <a:schemeClr val="dk1"/>
                </a:solidFill>
                <a:latin typeface="Poppins"/>
                <a:ea typeface="Poppins"/>
                <a:cs typeface="Poppins"/>
                <a:sym typeface="Poppins"/>
              </a:defRPr>
            </a:lvl5pPr>
            <a:lvl6pPr marR="0" lvl="5" algn="l" rtl="0">
              <a:lnSpc>
                <a:spcPct val="100000"/>
              </a:lnSpc>
              <a:spcBef>
                <a:spcPts val="0"/>
              </a:spcBef>
              <a:spcAft>
                <a:spcPts val="0"/>
              </a:spcAft>
              <a:buClr>
                <a:schemeClr val="dk1"/>
              </a:buClr>
              <a:buSzPts val="3000"/>
              <a:buFont typeface="Poppins"/>
              <a:buNone/>
              <a:defRPr sz="3000" b="1" i="0" u="none" strike="noStrike" cap="none">
                <a:solidFill>
                  <a:schemeClr val="dk1"/>
                </a:solidFill>
                <a:latin typeface="Poppins"/>
                <a:ea typeface="Poppins"/>
                <a:cs typeface="Poppins"/>
                <a:sym typeface="Poppins"/>
              </a:defRPr>
            </a:lvl6pPr>
            <a:lvl7pPr marR="0" lvl="6" algn="l" rtl="0">
              <a:lnSpc>
                <a:spcPct val="100000"/>
              </a:lnSpc>
              <a:spcBef>
                <a:spcPts val="0"/>
              </a:spcBef>
              <a:spcAft>
                <a:spcPts val="0"/>
              </a:spcAft>
              <a:buClr>
                <a:schemeClr val="dk1"/>
              </a:buClr>
              <a:buSzPts val="3000"/>
              <a:buFont typeface="Poppins"/>
              <a:buNone/>
              <a:defRPr sz="3000" b="1" i="0" u="none" strike="noStrike" cap="none">
                <a:solidFill>
                  <a:schemeClr val="dk1"/>
                </a:solidFill>
                <a:latin typeface="Poppins"/>
                <a:ea typeface="Poppins"/>
                <a:cs typeface="Poppins"/>
                <a:sym typeface="Poppins"/>
              </a:defRPr>
            </a:lvl7pPr>
            <a:lvl8pPr marR="0" lvl="7" algn="l" rtl="0">
              <a:lnSpc>
                <a:spcPct val="100000"/>
              </a:lnSpc>
              <a:spcBef>
                <a:spcPts val="0"/>
              </a:spcBef>
              <a:spcAft>
                <a:spcPts val="0"/>
              </a:spcAft>
              <a:buClr>
                <a:schemeClr val="dk1"/>
              </a:buClr>
              <a:buSzPts val="3000"/>
              <a:buFont typeface="Poppins"/>
              <a:buNone/>
              <a:defRPr sz="3000" b="1" i="0" u="none" strike="noStrike" cap="none">
                <a:solidFill>
                  <a:schemeClr val="dk1"/>
                </a:solidFill>
                <a:latin typeface="Poppins"/>
                <a:ea typeface="Poppins"/>
                <a:cs typeface="Poppins"/>
                <a:sym typeface="Poppins"/>
              </a:defRPr>
            </a:lvl8pPr>
            <a:lvl9pPr marR="0" lvl="8" algn="l" rtl="0">
              <a:lnSpc>
                <a:spcPct val="100000"/>
              </a:lnSpc>
              <a:spcBef>
                <a:spcPts val="0"/>
              </a:spcBef>
              <a:spcAft>
                <a:spcPts val="0"/>
              </a:spcAft>
              <a:buClr>
                <a:schemeClr val="dk1"/>
              </a:buClr>
              <a:buSzPts val="3000"/>
              <a:buFont typeface="Poppins"/>
              <a:buNone/>
              <a:defRPr sz="3000" b="1" i="0" u="none" strike="noStrike" cap="none">
                <a:solidFill>
                  <a:schemeClr val="dk1"/>
                </a:solidFill>
                <a:latin typeface="Poppins"/>
                <a:ea typeface="Poppins"/>
                <a:cs typeface="Poppins"/>
                <a:sym typeface="Poppins"/>
              </a:defRPr>
            </a:lvl9pPr>
          </a:lstStyle>
          <a:p>
            <a:r>
              <a:rPr lang="es-MX" sz="1600" b="0" i="1" dirty="0">
                <a:effectLst>
                  <a:outerShdw blurRad="38100" dist="38100" dir="2700000" algn="tl">
                    <a:srgbClr val="000000">
                      <a:alpha val="43137"/>
                    </a:srgbClr>
                  </a:outerShdw>
                </a:effectLst>
              </a:rPr>
              <a:t>COMISIONES OCASIONALES.</a:t>
            </a:r>
            <a:br>
              <a:rPr lang="es-MX" sz="1600" b="0" i="1" dirty="0">
                <a:effectLst>
                  <a:outerShdw blurRad="38100" dist="38100" dir="2700000" algn="tl">
                    <a:srgbClr val="000000">
                      <a:alpha val="43137"/>
                    </a:srgbClr>
                  </a:outerShdw>
                </a:effectLst>
              </a:rPr>
            </a:br>
            <a:r>
              <a:rPr lang="es-MX" sz="1600" b="0" i="1" dirty="0">
                <a:effectLst>
                  <a:outerShdw blurRad="38100" dist="38100" dir="2700000" algn="tl">
                    <a:srgbClr val="000000">
                      <a:alpha val="43137"/>
                    </a:srgbClr>
                  </a:outerShdw>
                </a:effectLst>
              </a:rPr>
              <a:t>Otorgadas por el Ejecutivo del GAD.</a:t>
            </a:r>
          </a:p>
        </p:txBody>
      </p:sp>
      <p:grpSp>
        <p:nvGrpSpPr>
          <p:cNvPr id="53" name="Grupo 52">
            <a:extLst>
              <a:ext uri="{FF2B5EF4-FFF2-40B4-BE49-F238E27FC236}">
                <a16:creationId xmlns:a16="http://schemas.microsoft.com/office/drawing/2014/main" id="{55C0EF81-D256-4B93-8948-D86CF1694449}"/>
              </a:ext>
            </a:extLst>
          </p:cNvPr>
          <p:cNvGrpSpPr/>
          <p:nvPr/>
        </p:nvGrpSpPr>
        <p:grpSpPr>
          <a:xfrm>
            <a:off x="267405" y="403139"/>
            <a:ext cx="2224903" cy="772785"/>
            <a:chOff x="360632" y="151387"/>
            <a:chExt cx="2224903" cy="772785"/>
          </a:xfrm>
        </p:grpSpPr>
        <p:sp>
          <p:nvSpPr>
            <p:cNvPr id="54" name="Google Shape;1565;p31">
              <a:extLst>
                <a:ext uri="{FF2B5EF4-FFF2-40B4-BE49-F238E27FC236}">
                  <a16:creationId xmlns:a16="http://schemas.microsoft.com/office/drawing/2014/main" id="{7612356C-9B0B-4E98-BB40-6180C13B8D40}"/>
                </a:ext>
              </a:extLst>
            </p:cNvPr>
            <p:cNvSpPr txBox="1">
              <a:spLocks/>
            </p:cNvSpPr>
            <p:nvPr/>
          </p:nvSpPr>
          <p:spPr>
            <a:xfrm>
              <a:off x="1263303" y="520052"/>
              <a:ext cx="1322232" cy="404120"/>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1pPr>
              <a:lvl2pPr marR="0" lvl="1"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2pPr>
              <a:lvl3pPr marR="0" lvl="2"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3pPr>
              <a:lvl4pPr marR="0" lvl="3"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4pPr>
              <a:lvl5pPr marR="0" lvl="4"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5pPr>
              <a:lvl6pPr marR="0" lvl="5"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6pPr>
              <a:lvl7pPr marR="0" lvl="6"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7pPr>
              <a:lvl8pPr marR="0" lvl="7"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8pPr>
              <a:lvl9pPr marR="0" lvl="8"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9pPr>
            </a:lstStyle>
            <a:p>
              <a:pPr algn="ctr"/>
              <a:r>
                <a:rPr lang="es-EC" sz="1000" dirty="0">
                  <a:solidFill>
                    <a:srgbClr val="002060"/>
                  </a:solidFill>
                </a:rPr>
                <a:t>RENDICIÓN DE </a:t>
              </a:r>
            </a:p>
            <a:p>
              <a:pPr algn="ctr"/>
              <a:r>
                <a:rPr lang="es-EC" sz="1000" dirty="0">
                  <a:solidFill>
                    <a:srgbClr val="002060"/>
                  </a:solidFill>
                </a:rPr>
                <a:t>CUENTAS </a:t>
              </a:r>
              <a:r>
                <a:rPr lang="es-EC" sz="1000" b="0" dirty="0">
                  <a:solidFill>
                    <a:srgbClr val="002060"/>
                  </a:solidFill>
                </a:rPr>
                <a:t>2024</a:t>
              </a:r>
            </a:p>
          </p:txBody>
        </p:sp>
        <p:pic>
          <p:nvPicPr>
            <p:cNvPr id="55" name="Imagen 54">
              <a:extLst>
                <a:ext uri="{FF2B5EF4-FFF2-40B4-BE49-F238E27FC236}">
                  <a16:creationId xmlns:a16="http://schemas.microsoft.com/office/drawing/2014/main" id="{2F710F6D-E0CF-44D5-8BE8-E8F342C77B61}"/>
                </a:ext>
              </a:extLst>
            </p:cNvPr>
            <p:cNvPicPr>
              <a:picLocks noChangeAspect="1"/>
            </p:cNvPicPr>
            <p:nvPr/>
          </p:nvPicPr>
          <p:blipFill>
            <a:blip r:embed="rId3"/>
            <a:stretch>
              <a:fillRect/>
            </a:stretch>
          </p:blipFill>
          <p:spPr>
            <a:xfrm>
              <a:off x="360632" y="151387"/>
              <a:ext cx="1228884" cy="737330"/>
            </a:xfrm>
            <a:prstGeom prst="rect">
              <a:avLst/>
            </a:prstGeom>
          </p:spPr>
        </p:pic>
      </p:grpSp>
      <p:sp>
        <p:nvSpPr>
          <p:cNvPr id="59" name="Google Shape;404;p42">
            <a:extLst>
              <a:ext uri="{FF2B5EF4-FFF2-40B4-BE49-F238E27FC236}">
                <a16:creationId xmlns:a16="http://schemas.microsoft.com/office/drawing/2014/main" id="{0D83862E-CC2B-4515-9C2D-22B761E34CBA}"/>
              </a:ext>
            </a:extLst>
          </p:cNvPr>
          <p:cNvSpPr txBox="1">
            <a:spLocks/>
          </p:cNvSpPr>
          <p:nvPr/>
        </p:nvSpPr>
        <p:spPr>
          <a:xfrm>
            <a:off x="3263728" y="3933199"/>
            <a:ext cx="2752929" cy="534591"/>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L="457200" marR="0" lvl="0" indent="-304800" algn="l" rtl="0">
              <a:lnSpc>
                <a:spcPct val="100000"/>
              </a:lnSpc>
              <a:spcBef>
                <a:spcPts val="0"/>
              </a:spcBef>
              <a:spcAft>
                <a:spcPts val="0"/>
              </a:spcAft>
              <a:buClr>
                <a:schemeClr val="dk1"/>
              </a:buClr>
              <a:buSzPts val="2400"/>
              <a:buFont typeface="Poppins"/>
              <a:buNone/>
              <a:defRPr sz="1800" b="1" i="0" u="none" strike="noStrike" cap="none">
                <a:solidFill>
                  <a:schemeClr val="dk1"/>
                </a:solidFill>
                <a:latin typeface="Poppins"/>
                <a:ea typeface="Poppins"/>
                <a:cs typeface="Poppins"/>
                <a:sym typeface="Poppins"/>
              </a:defRPr>
            </a:lvl1pPr>
            <a:lvl2pPr marL="914400" marR="0" lvl="1" indent="-304800" algn="ctr" rtl="0">
              <a:lnSpc>
                <a:spcPct val="100000"/>
              </a:lnSpc>
              <a:spcBef>
                <a:spcPts val="0"/>
              </a:spcBef>
              <a:spcAft>
                <a:spcPts val="0"/>
              </a:spcAft>
              <a:buClr>
                <a:schemeClr val="dk1"/>
              </a:buClr>
              <a:buSzPts val="2400"/>
              <a:buFont typeface="Poppins"/>
              <a:buNone/>
              <a:defRPr sz="2400" b="1" i="0" u="none" strike="noStrike" cap="none">
                <a:solidFill>
                  <a:schemeClr val="dk1"/>
                </a:solidFill>
                <a:latin typeface="Poppins"/>
                <a:ea typeface="Poppins"/>
                <a:cs typeface="Poppins"/>
                <a:sym typeface="Poppins"/>
              </a:defRPr>
            </a:lvl2pPr>
            <a:lvl3pPr marL="1371600" marR="0" lvl="2" indent="-304800" algn="ctr" rtl="0">
              <a:lnSpc>
                <a:spcPct val="100000"/>
              </a:lnSpc>
              <a:spcBef>
                <a:spcPts val="0"/>
              </a:spcBef>
              <a:spcAft>
                <a:spcPts val="0"/>
              </a:spcAft>
              <a:buClr>
                <a:schemeClr val="dk1"/>
              </a:buClr>
              <a:buSzPts val="2400"/>
              <a:buFont typeface="Poppins"/>
              <a:buNone/>
              <a:defRPr sz="2400" b="1" i="0" u="none" strike="noStrike" cap="none">
                <a:solidFill>
                  <a:schemeClr val="dk1"/>
                </a:solidFill>
                <a:latin typeface="Poppins"/>
                <a:ea typeface="Poppins"/>
                <a:cs typeface="Poppins"/>
                <a:sym typeface="Poppins"/>
              </a:defRPr>
            </a:lvl3pPr>
            <a:lvl4pPr marL="1828800" marR="0" lvl="3" indent="-304800" algn="ctr" rtl="0">
              <a:lnSpc>
                <a:spcPct val="100000"/>
              </a:lnSpc>
              <a:spcBef>
                <a:spcPts val="0"/>
              </a:spcBef>
              <a:spcAft>
                <a:spcPts val="0"/>
              </a:spcAft>
              <a:buClr>
                <a:schemeClr val="dk1"/>
              </a:buClr>
              <a:buSzPts val="2400"/>
              <a:buFont typeface="Poppins"/>
              <a:buNone/>
              <a:defRPr sz="2400" b="1" i="0" u="none" strike="noStrike" cap="none">
                <a:solidFill>
                  <a:schemeClr val="dk1"/>
                </a:solidFill>
                <a:latin typeface="Poppins"/>
                <a:ea typeface="Poppins"/>
                <a:cs typeface="Poppins"/>
                <a:sym typeface="Poppins"/>
              </a:defRPr>
            </a:lvl4pPr>
            <a:lvl5pPr marL="2286000" marR="0" lvl="4" indent="-304800" algn="ctr" rtl="0">
              <a:lnSpc>
                <a:spcPct val="100000"/>
              </a:lnSpc>
              <a:spcBef>
                <a:spcPts val="0"/>
              </a:spcBef>
              <a:spcAft>
                <a:spcPts val="0"/>
              </a:spcAft>
              <a:buClr>
                <a:schemeClr val="dk1"/>
              </a:buClr>
              <a:buSzPts val="2400"/>
              <a:buFont typeface="Poppins"/>
              <a:buNone/>
              <a:defRPr sz="2400" b="1" i="0" u="none" strike="noStrike" cap="none">
                <a:solidFill>
                  <a:schemeClr val="dk1"/>
                </a:solidFill>
                <a:latin typeface="Poppins"/>
                <a:ea typeface="Poppins"/>
                <a:cs typeface="Poppins"/>
                <a:sym typeface="Poppins"/>
              </a:defRPr>
            </a:lvl5pPr>
            <a:lvl6pPr marL="2743200" marR="0" lvl="5" indent="-304800" algn="ctr" rtl="0">
              <a:lnSpc>
                <a:spcPct val="100000"/>
              </a:lnSpc>
              <a:spcBef>
                <a:spcPts val="0"/>
              </a:spcBef>
              <a:spcAft>
                <a:spcPts val="0"/>
              </a:spcAft>
              <a:buClr>
                <a:schemeClr val="dk1"/>
              </a:buClr>
              <a:buSzPts val="2400"/>
              <a:buFont typeface="Poppins"/>
              <a:buNone/>
              <a:defRPr sz="2400" b="1" i="0" u="none" strike="noStrike" cap="none">
                <a:solidFill>
                  <a:schemeClr val="dk1"/>
                </a:solidFill>
                <a:latin typeface="Poppins"/>
                <a:ea typeface="Poppins"/>
                <a:cs typeface="Poppins"/>
                <a:sym typeface="Poppins"/>
              </a:defRPr>
            </a:lvl6pPr>
            <a:lvl7pPr marL="3200400" marR="0" lvl="6" indent="-304800" algn="ctr" rtl="0">
              <a:lnSpc>
                <a:spcPct val="100000"/>
              </a:lnSpc>
              <a:spcBef>
                <a:spcPts val="0"/>
              </a:spcBef>
              <a:spcAft>
                <a:spcPts val="0"/>
              </a:spcAft>
              <a:buClr>
                <a:schemeClr val="dk1"/>
              </a:buClr>
              <a:buSzPts val="2400"/>
              <a:buFont typeface="Poppins"/>
              <a:buNone/>
              <a:defRPr sz="2400" b="1" i="0" u="none" strike="noStrike" cap="none">
                <a:solidFill>
                  <a:schemeClr val="dk1"/>
                </a:solidFill>
                <a:latin typeface="Poppins"/>
                <a:ea typeface="Poppins"/>
                <a:cs typeface="Poppins"/>
                <a:sym typeface="Poppins"/>
              </a:defRPr>
            </a:lvl7pPr>
            <a:lvl8pPr marL="3657600" marR="0" lvl="7" indent="-304800" algn="ctr" rtl="0">
              <a:lnSpc>
                <a:spcPct val="100000"/>
              </a:lnSpc>
              <a:spcBef>
                <a:spcPts val="0"/>
              </a:spcBef>
              <a:spcAft>
                <a:spcPts val="0"/>
              </a:spcAft>
              <a:buClr>
                <a:schemeClr val="dk1"/>
              </a:buClr>
              <a:buSzPts val="2400"/>
              <a:buFont typeface="Poppins"/>
              <a:buNone/>
              <a:defRPr sz="2400" b="1" i="0" u="none" strike="noStrike" cap="none">
                <a:solidFill>
                  <a:schemeClr val="dk1"/>
                </a:solidFill>
                <a:latin typeface="Poppins"/>
                <a:ea typeface="Poppins"/>
                <a:cs typeface="Poppins"/>
                <a:sym typeface="Poppins"/>
              </a:defRPr>
            </a:lvl8pPr>
            <a:lvl9pPr marL="4114800" marR="0" lvl="8" indent="-304800" algn="ctr" rtl="0">
              <a:lnSpc>
                <a:spcPct val="100000"/>
              </a:lnSpc>
              <a:spcBef>
                <a:spcPts val="0"/>
              </a:spcBef>
              <a:spcAft>
                <a:spcPts val="0"/>
              </a:spcAft>
              <a:buClr>
                <a:schemeClr val="dk1"/>
              </a:buClr>
              <a:buSzPts val="2400"/>
              <a:buFont typeface="Poppins"/>
              <a:buNone/>
              <a:defRPr sz="2400" b="1" i="0" u="none" strike="noStrike" cap="none">
                <a:solidFill>
                  <a:schemeClr val="dk1"/>
                </a:solidFill>
                <a:latin typeface="Poppins"/>
                <a:ea typeface="Poppins"/>
                <a:cs typeface="Poppins"/>
                <a:sym typeface="Poppins"/>
              </a:defRPr>
            </a:lvl9pPr>
          </a:lstStyle>
          <a:p>
            <a:pPr marL="0" indent="0" algn="just"/>
            <a:r>
              <a:rPr lang="es-MX" sz="1000" i="1" dirty="0"/>
              <a:t>RECEPCIÓN DE DOCUMENTACIÓN PARA INSCRIPCIÓN AL CURSO VACACIONAL DE DANZA .</a:t>
            </a:r>
          </a:p>
        </p:txBody>
      </p:sp>
      <p:sp>
        <p:nvSpPr>
          <p:cNvPr id="15" name="Google Shape;404;p42">
            <a:extLst>
              <a:ext uri="{FF2B5EF4-FFF2-40B4-BE49-F238E27FC236}">
                <a16:creationId xmlns:a16="http://schemas.microsoft.com/office/drawing/2014/main" id="{2D170F39-0364-4E2A-803C-A014E70CCBF6}"/>
              </a:ext>
            </a:extLst>
          </p:cNvPr>
          <p:cNvSpPr txBox="1">
            <a:spLocks/>
          </p:cNvSpPr>
          <p:nvPr/>
        </p:nvSpPr>
        <p:spPr>
          <a:xfrm>
            <a:off x="6233407" y="4109854"/>
            <a:ext cx="2624272" cy="534591"/>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L="457200" marR="0" lvl="0" indent="-304800" algn="l" rtl="0">
              <a:lnSpc>
                <a:spcPct val="100000"/>
              </a:lnSpc>
              <a:spcBef>
                <a:spcPts val="0"/>
              </a:spcBef>
              <a:spcAft>
                <a:spcPts val="0"/>
              </a:spcAft>
              <a:buClr>
                <a:schemeClr val="dk1"/>
              </a:buClr>
              <a:buSzPts val="2400"/>
              <a:buFont typeface="Poppins"/>
              <a:buNone/>
              <a:defRPr sz="1800" b="1" i="0" u="none" strike="noStrike" cap="none">
                <a:solidFill>
                  <a:schemeClr val="dk1"/>
                </a:solidFill>
                <a:latin typeface="Poppins"/>
                <a:ea typeface="Poppins"/>
                <a:cs typeface="Poppins"/>
                <a:sym typeface="Poppins"/>
              </a:defRPr>
            </a:lvl1pPr>
            <a:lvl2pPr marL="914400" marR="0" lvl="1" indent="-304800" algn="ctr" rtl="0">
              <a:lnSpc>
                <a:spcPct val="100000"/>
              </a:lnSpc>
              <a:spcBef>
                <a:spcPts val="0"/>
              </a:spcBef>
              <a:spcAft>
                <a:spcPts val="0"/>
              </a:spcAft>
              <a:buClr>
                <a:schemeClr val="dk1"/>
              </a:buClr>
              <a:buSzPts val="2400"/>
              <a:buFont typeface="Poppins"/>
              <a:buNone/>
              <a:defRPr sz="2400" b="1" i="0" u="none" strike="noStrike" cap="none">
                <a:solidFill>
                  <a:schemeClr val="dk1"/>
                </a:solidFill>
                <a:latin typeface="Poppins"/>
                <a:ea typeface="Poppins"/>
                <a:cs typeface="Poppins"/>
                <a:sym typeface="Poppins"/>
              </a:defRPr>
            </a:lvl2pPr>
            <a:lvl3pPr marL="1371600" marR="0" lvl="2" indent="-304800" algn="ctr" rtl="0">
              <a:lnSpc>
                <a:spcPct val="100000"/>
              </a:lnSpc>
              <a:spcBef>
                <a:spcPts val="0"/>
              </a:spcBef>
              <a:spcAft>
                <a:spcPts val="0"/>
              </a:spcAft>
              <a:buClr>
                <a:schemeClr val="dk1"/>
              </a:buClr>
              <a:buSzPts val="2400"/>
              <a:buFont typeface="Poppins"/>
              <a:buNone/>
              <a:defRPr sz="2400" b="1" i="0" u="none" strike="noStrike" cap="none">
                <a:solidFill>
                  <a:schemeClr val="dk1"/>
                </a:solidFill>
                <a:latin typeface="Poppins"/>
                <a:ea typeface="Poppins"/>
                <a:cs typeface="Poppins"/>
                <a:sym typeface="Poppins"/>
              </a:defRPr>
            </a:lvl3pPr>
            <a:lvl4pPr marL="1828800" marR="0" lvl="3" indent="-304800" algn="ctr" rtl="0">
              <a:lnSpc>
                <a:spcPct val="100000"/>
              </a:lnSpc>
              <a:spcBef>
                <a:spcPts val="0"/>
              </a:spcBef>
              <a:spcAft>
                <a:spcPts val="0"/>
              </a:spcAft>
              <a:buClr>
                <a:schemeClr val="dk1"/>
              </a:buClr>
              <a:buSzPts val="2400"/>
              <a:buFont typeface="Poppins"/>
              <a:buNone/>
              <a:defRPr sz="2400" b="1" i="0" u="none" strike="noStrike" cap="none">
                <a:solidFill>
                  <a:schemeClr val="dk1"/>
                </a:solidFill>
                <a:latin typeface="Poppins"/>
                <a:ea typeface="Poppins"/>
                <a:cs typeface="Poppins"/>
                <a:sym typeface="Poppins"/>
              </a:defRPr>
            </a:lvl4pPr>
            <a:lvl5pPr marL="2286000" marR="0" lvl="4" indent="-304800" algn="ctr" rtl="0">
              <a:lnSpc>
                <a:spcPct val="100000"/>
              </a:lnSpc>
              <a:spcBef>
                <a:spcPts val="0"/>
              </a:spcBef>
              <a:spcAft>
                <a:spcPts val="0"/>
              </a:spcAft>
              <a:buClr>
                <a:schemeClr val="dk1"/>
              </a:buClr>
              <a:buSzPts val="2400"/>
              <a:buFont typeface="Poppins"/>
              <a:buNone/>
              <a:defRPr sz="2400" b="1" i="0" u="none" strike="noStrike" cap="none">
                <a:solidFill>
                  <a:schemeClr val="dk1"/>
                </a:solidFill>
                <a:latin typeface="Poppins"/>
                <a:ea typeface="Poppins"/>
                <a:cs typeface="Poppins"/>
                <a:sym typeface="Poppins"/>
              </a:defRPr>
            </a:lvl5pPr>
            <a:lvl6pPr marL="2743200" marR="0" lvl="5" indent="-304800" algn="ctr" rtl="0">
              <a:lnSpc>
                <a:spcPct val="100000"/>
              </a:lnSpc>
              <a:spcBef>
                <a:spcPts val="0"/>
              </a:spcBef>
              <a:spcAft>
                <a:spcPts val="0"/>
              </a:spcAft>
              <a:buClr>
                <a:schemeClr val="dk1"/>
              </a:buClr>
              <a:buSzPts val="2400"/>
              <a:buFont typeface="Poppins"/>
              <a:buNone/>
              <a:defRPr sz="2400" b="1" i="0" u="none" strike="noStrike" cap="none">
                <a:solidFill>
                  <a:schemeClr val="dk1"/>
                </a:solidFill>
                <a:latin typeface="Poppins"/>
                <a:ea typeface="Poppins"/>
                <a:cs typeface="Poppins"/>
                <a:sym typeface="Poppins"/>
              </a:defRPr>
            </a:lvl6pPr>
            <a:lvl7pPr marL="3200400" marR="0" lvl="6" indent="-304800" algn="ctr" rtl="0">
              <a:lnSpc>
                <a:spcPct val="100000"/>
              </a:lnSpc>
              <a:spcBef>
                <a:spcPts val="0"/>
              </a:spcBef>
              <a:spcAft>
                <a:spcPts val="0"/>
              </a:spcAft>
              <a:buClr>
                <a:schemeClr val="dk1"/>
              </a:buClr>
              <a:buSzPts val="2400"/>
              <a:buFont typeface="Poppins"/>
              <a:buNone/>
              <a:defRPr sz="2400" b="1" i="0" u="none" strike="noStrike" cap="none">
                <a:solidFill>
                  <a:schemeClr val="dk1"/>
                </a:solidFill>
                <a:latin typeface="Poppins"/>
                <a:ea typeface="Poppins"/>
                <a:cs typeface="Poppins"/>
                <a:sym typeface="Poppins"/>
              </a:defRPr>
            </a:lvl7pPr>
            <a:lvl8pPr marL="3657600" marR="0" lvl="7" indent="-304800" algn="ctr" rtl="0">
              <a:lnSpc>
                <a:spcPct val="100000"/>
              </a:lnSpc>
              <a:spcBef>
                <a:spcPts val="0"/>
              </a:spcBef>
              <a:spcAft>
                <a:spcPts val="0"/>
              </a:spcAft>
              <a:buClr>
                <a:schemeClr val="dk1"/>
              </a:buClr>
              <a:buSzPts val="2400"/>
              <a:buFont typeface="Poppins"/>
              <a:buNone/>
              <a:defRPr sz="2400" b="1" i="0" u="none" strike="noStrike" cap="none">
                <a:solidFill>
                  <a:schemeClr val="dk1"/>
                </a:solidFill>
                <a:latin typeface="Poppins"/>
                <a:ea typeface="Poppins"/>
                <a:cs typeface="Poppins"/>
                <a:sym typeface="Poppins"/>
              </a:defRPr>
            </a:lvl8pPr>
            <a:lvl9pPr marL="4114800" marR="0" lvl="8" indent="-304800" algn="ctr" rtl="0">
              <a:lnSpc>
                <a:spcPct val="100000"/>
              </a:lnSpc>
              <a:spcBef>
                <a:spcPts val="0"/>
              </a:spcBef>
              <a:spcAft>
                <a:spcPts val="0"/>
              </a:spcAft>
              <a:buClr>
                <a:schemeClr val="dk1"/>
              </a:buClr>
              <a:buSzPts val="2400"/>
              <a:buFont typeface="Poppins"/>
              <a:buNone/>
              <a:defRPr sz="2400" b="1" i="0" u="none" strike="noStrike" cap="none">
                <a:solidFill>
                  <a:schemeClr val="dk1"/>
                </a:solidFill>
                <a:latin typeface="Poppins"/>
                <a:ea typeface="Poppins"/>
                <a:cs typeface="Poppins"/>
                <a:sym typeface="Poppins"/>
              </a:defRPr>
            </a:lvl9pPr>
          </a:lstStyle>
          <a:p>
            <a:pPr marL="0" indent="0" algn="just"/>
            <a:r>
              <a:rPr lang="es-MX" sz="1000" i="1" dirty="0"/>
              <a:t>RECORRIDO PARA VERIFICACIÓN DE LAS LUMINARIAS EN MAL ESTADO PARA SOLICITAR EL MANTENIMIENTO DE LAS MISMA A CNEL. </a:t>
            </a:r>
          </a:p>
        </p:txBody>
      </p:sp>
      <p:pic>
        <p:nvPicPr>
          <p:cNvPr id="17" name="Imagen 16">
            <a:extLst>
              <a:ext uri="{FF2B5EF4-FFF2-40B4-BE49-F238E27FC236}">
                <a16:creationId xmlns:a16="http://schemas.microsoft.com/office/drawing/2014/main" id="{28F2E783-C74E-4FD2-A2F8-8D13DA4685DD}"/>
              </a:ext>
            </a:extLst>
          </p:cNvPr>
          <p:cNvPicPr>
            <a:picLocks noChangeAspect="1"/>
          </p:cNvPicPr>
          <p:nvPr/>
        </p:nvPicPr>
        <p:blipFill rotWithShape="1">
          <a:blip r:embed="rId4">
            <a:clrChange>
              <a:clrFrom>
                <a:srgbClr val="FFFFFF"/>
              </a:clrFrom>
              <a:clrTo>
                <a:srgbClr val="FFFFFF">
                  <a:alpha val="0"/>
                </a:srgbClr>
              </a:clrTo>
            </a:clrChange>
          </a:blip>
          <a:srcRect l="23835" t="32115" r="22939" b="29892"/>
          <a:stretch/>
        </p:blipFill>
        <p:spPr>
          <a:xfrm>
            <a:off x="3804483" y="4537725"/>
            <a:ext cx="1535033" cy="574079"/>
          </a:xfrm>
          <a:prstGeom prst="rect">
            <a:avLst/>
          </a:prstGeom>
        </p:spPr>
      </p:pic>
      <p:pic>
        <p:nvPicPr>
          <p:cNvPr id="16" name="Imagen 15">
            <a:extLst>
              <a:ext uri="{FF2B5EF4-FFF2-40B4-BE49-F238E27FC236}">
                <a16:creationId xmlns:a16="http://schemas.microsoft.com/office/drawing/2014/main" id="{B8B29C97-9F26-4C8E-935B-225C71DA7CE7}"/>
              </a:ext>
            </a:extLst>
          </p:cNvPr>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3254218" y="1372647"/>
            <a:ext cx="2802443" cy="2270666"/>
          </a:xfrm>
          <a:prstGeom prst="rect">
            <a:avLst/>
          </a:prstGeom>
          <a:noFill/>
          <a:ln>
            <a:noFill/>
          </a:ln>
        </p:spPr>
      </p:pic>
      <p:pic>
        <p:nvPicPr>
          <p:cNvPr id="20" name="Imagen 19">
            <a:extLst>
              <a:ext uri="{FF2B5EF4-FFF2-40B4-BE49-F238E27FC236}">
                <a16:creationId xmlns:a16="http://schemas.microsoft.com/office/drawing/2014/main" id="{A9DF670C-F051-47E7-AEAB-B14A76E573AA}"/>
              </a:ext>
            </a:extLst>
          </p:cNvPr>
          <p:cNvPicPr/>
          <p:nvPr/>
        </p:nvPicPr>
        <p:blipFill>
          <a:blip r:embed="rId6" cstate="print">
            <a:extLst>
              <a:ext uri="{28A0092B-C50C-407E-A947-70E740481C1C}">
                <a14:useLocalDpi xmlns:a14="http://schemas.microsoft.com/office/drawing/2010/main" val="0"/>
              </a:ext>
            </a:extLst>
          </a:blip>
          <a:srcRect/>
          <a:stretch>
            <a:fillRect/>
          </a:stretch>
        </p:blipFill>
        <p:spPr bwMode="auto">
          <a:xfrm rot="5400000">
            <a:off x="6362032" y="1389985"/>
            <a:ext cx="2370680" cy="2336005"/>
          </a:xfrm>
          <a:prstGeom prst="rect">
            <a:avLst/>
          </a:prstGeom>
          <a:noFill/>
          <a:ln>
            <a:noFill/>
          </a:ln>
        </p:spPr>
      </p:pic>
      <p:pic>
        <p:nvPicPr>
          <p:cNvPr id="2" name="Imagen 1">
            <a:extLst>
              <a:ext uri="{FF2B5EF4-FFF2-40B4-BE49-F238E27FC236}">
                <a16:creationId xmlns:a16="http://schemas.microsoft.com/office/drawing/2014/main" id="{6B8E1C92-062E-BC5C-4A12-5FDD34F4EEB4}"/>
              </a:ext>
            </a:extLst>
          </p:cNvPr>
          <p:cNvPicPr>
            <a:picLocks noChangeAspect="1"/>
          </p:cNvPicPr>
          <p:nvPr/>
        </p:nvPicPr>
        <p:blipFill rotWithShape="1">
          <a:blip r:embed="rId7" cstate="print">
            <a:extLst>
              <a:ext uri="{28A0092B-C50C-407E-A947-70E740481C1C}">
                <a14:useLocalDpi xmlns:a14="http://schemas.microsoft.com/office/drawing/2010/main" val="0"/>
              </a:ext>
            </a:extLst>
          </a:blip>
          <a:srcRect l="18539" t="14083" r="19520"/>
          <a:stretch/>
        </p:blipFill>
        <p:spPr bwMode="auto">
          <a:xfrm>
            <a:off x="996077" y="1198144"/>
            <a:ext cx="1322231" cy="2445169"/>
          </a:xfrm>
          <a:prstGeom prst="rect">
            <a:avLst/>
          </a:prstGeom>
          <a:noFill/>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4253751044"/>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Shape 402"/>
        <p:cNvGrpSpPr/>
        <p:nvPr/>
      </p:nvGrpSpPr>
      <p:grpSpPr>
        <a:xfrm>
          <a:off x="0" y="0"/>
          <a:ext cx="0" cy="0"/>
          <a:chOff x="0" y="0"/>
          <a:chExt cx="0" cy="0"/>
        </a:xfrm>
      </p:grpSpPr>
      <p:sp>
        <p:nvSpPr>
          <p:cNvPr id="404" name="Google Shape;404;p42"/>
          <p:cNvSpPr txBox="1">
            <a:spLocks noGrp="1"/>
          </p:cNvSpPr>
          <p:nvPr>
            <p:ph type="subTitle" idx="4"/>
          </p:nvPr>
        </p:nvSpPr>
        <p:spPr>
          <a:xfrm>
            <a:off x="345057" y="3933199"/>
            <a:ext cx="2624272" cy="708300"/>
          </a:xfrm>
          <a:prstGeom prst="rect">
            <a:avLst/>
          </a:prstGeom>
        </p:spPr>
        <p:txBody>
          <a:bodyPr spcFirstLastPara="1" wrap="square" lIns="91425" tIns="91425" rIns="91425" bIns="91425" anchor="b" anchorCtr="0">
            <a:noAutofit/>
          </a:bodyPr>
          <a:lstStyle/>
          <a:p>
            <a:pPr marL="0" lvl="0" indent="0" algn="just"/>
            <a:r>
              <a:rPr lang="es-MX" sz="1000" i="1" dirty="0"/>
              <a:t>ASISTI AL EVENTO DE EXPOSICIÓN DEL PLATO TÍPICO EN LA ESCUELA DE EDUCACION BÁSICA LUISA MARTIN GONZÁLEZ POR SUS FESTIVIDADES.</a:t>
            </a:r>
            <a:endParaRPr lang="es-MX" sz="1000" i="1" dirty="0">
              <a:latin typeface="Poppins"/>
              <a:ea typeface="Poppins"/>
              <a:cs typeface="Poppins"/>
              <a:sym typeface="Poppins"/>
            </a:endParaRPr>
          </a:p>
        </p:txBody>
      </p:sp>
      <p:sp>
        <p:nvSpPr>
          <p:cNvPr id="50" name="Google Shape;370;p39">
            <a:extLst>
              <a:ext uri="{FF2B5EF4-FFF2-40B4-BE49-F238E27FC236}">
                <a16:creationId xmlns:a16="http://schemas.microsoft.com/office/drawing/2014/main" id="{FA01E3D6-701F-4817-BF1E-32951284EC99}"/>
              </a:ext>
            </a:extLst>
          </p:cNvPr>
          <p:cNvSpPr txBox="1">
            <a:spLocks/>
          </p:cNvSpPr>
          <p:nvPr/>
        </p:nvSpPr>
        <p:spPr>
          <a:xfrm>
            <a:off x="3254218" y="454812"/>
            <a:ext cx="3853813" cy="8479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3000"/>
              <a:buFont typeface="Poppins"/>
              <a:buNone/>
              <a:defRPr sz="3000" b="1" i="0" u="none" strike="noStrike" cap="none">
                <a:solidFill>
                  <a:schemeClr val="dk1"/>
                </a:solidFill>
                <a:latin typeface="Poppins"/>
                <a:ea typeface="Poppins"/>
                <a:cs typeface="Poppins"/>
                <a:sym typeface="Poppins"/>
              </a:defRPr>
            </a:lvl1pPr>
            <a:lvl2pPr marR="0" lvl="1" algn="l" rtl="0">
              <a:lnSpc>
                <a:spcPct val="100000"/>
              </a:lnSpc>
              <a:spcBef>
                <a:spcPts val="0"/>
              </a:spcBef>
              <a:spcAft>
                <a:spcPts val="0"/>
              </a:spcAft>
              <a:buClr>
                <a:schemeClr val="dk1"/>
              </a:buClr>
              <a:buSzPts val="3000"/>
              <a:buFont typeface="Poppins"/>
              <a:buNone/>
              <a:defRPr sz="3000" b="1" i="0" u="none" strike="noStrike" cap="none">
                <a:solidFill>
                  <a:schemeClr val="dk1"/>
                </a:solidFill>
                <a:latin typeface="Poppins"/>
                <a:ea typeface="Poppins"/>
                <a:cs typeface="Poppins"/>
                <a:sym typeface="Poppins"/>
              </a:defRPr>
            </a:lvl2pPr>
            <a:lvl3pPr marR="0" lvl="2" algn="l" rtl="0">
              <a:lnSpc>
                <a:spcPct val="100000"/>
              </a:lnSpc>
              <a:spcBef>
                <a:spcPts val="0"/>
              </a:spcBef>
              <a:spcAft>
                <a:spcPts val="0"/>
              </a:spcAft>
              <a:buClr>
                <a:schemeClr val="dk1"/>
              </a:buClr>
              <a:buSzPts val="3000"/>
              <a:buFont typeface="Poppins"/>
              <a:buNone/>
              <a:defRPr sz="3000" b="1" i="0" u="none" strike="noStrike" cap="none">
                <a:solidFill>
                  <a:schemeClr val="dk1"/>
                </a:solidFill>
                <a:latin typeface="Poppins"/>
                <a:ea typeface="Poppins"/>
                <a:cs typeface="Poppins"/>
                <a:sym typeface="Poppins"/>
              </a:defRPr>
            </a:lvl3pPr>
            <a:lvl4pPr marR="0" lvl="3" algn="l" rtl="0">
              <a:lnSpc>
                <a:spcPct val="100000"/>
              </a:lnSpc>
              <a:spcBef>
                <a:spcPts val="0"/>
              </a:spcBef>
              <a:spcAft>
                <a:spcPts val="0"/>
              </a:spcAft>
              <a:buClr>
                <a:schemeClr val="dk1"/>
              </a:buClr>
              <a:buSzPts val="3000"/>
              <a:buFont typeface="Poppins"/>
              <a:buNone/>
              <a:defRPr sz="3000" b="1" i="0" u="none" strike="noStrike" cap="none">
                <a:solidFill>
                  <a:schemeClr val="dk1"/>
                </a:solidFill>
                <a:latin typeface="Poppins"/>
                <a:ea typeface="Poppins"/>
                <a:cs typeface="Poppins"/>
                <a:sym typeface="Poppins"/>
              </a:defRPr>
            </a:lvl4pPr>
            <a:lvl5pPr marR="0" lvl="4" algn="l" rtl="0">
              <a:lnSpc>
                <a:spcPct val="100000"/>
              </a:lnSpc>
              <a:spcBef>
                <a:spcPts val="0"/>
              </a:spcBef>
              <a:spcAft>
                <a:spcPts val="0"/>
              </a:spcAft>
              <a:buClr>
                <a:schemeClr val="dk1"/>
              </a:buClr>
              <a:buSzPts val="3000"/>
              <a:buFont typeface="Poppins"/>
              <a:buNone/>
              <a:defRPr sz="3000" b="1" i="0" u="none" strike="noStrike" cap="none">
                <a:solidFill>
                  <a:schemeClr val="dk1"/>
                </a:solidFill>
                <a:latin typeface="Poppins"/>
                <a:ea typeface="Poppins"/>
                <a:cs typeface="Poppins"/>
                <a:sym typeface="Poppins"/>
              </a:defRPr>
            </a:lvl5pPr>
            <a:lvl6pPr marR="0" lvl="5" algn="l" rtl="0">
              <a:lnSpc>
                <a:spcPct val="100000"/>
              </a:lnSpc>
              <a:spcBef>
                <a:spcPts val="0"/>
              </a:spcBef>
              <a:spcAft>
                <a:spcPts val="0"/>
              </a:spcAft>
              <a:buClr>
                <a:schemeClr val="dk1"/>
              </a:buClr>
              <a:buSzPts val="3000"/>
              <a:buFont typeface="Poppins"/>
              <a:buNone/>
              <a:defRPr sz="3000" b="1" i="0" u="none" strike="noStrike" cap="none">
                <a:solidFill>
                  <a:schemeClr val="dk1"/>
                </a:solidFill>
                <a:latin typeface="Poppins"/>
                <a:ea typeface="Poppins"/>
                <a:cs typeface="Poppins"/>
                <a:sym typeface="Poppins"/>
              </a:defRPr>
            </a:lvl6pPr>
            <a:lvl7pPr marR="0" lvl="6" algn="l" rtl="0">
              <a:lnSpc>
                <a:spcPct val="100000"/>
              </a:lnSpc>
              <a:spcBef>
                <a:spcPts val="0"/>
              </a:spcBef>
              <a:spcAft>
                <a:spcPts val="0"/>
              </a:spcAft>
              <a:buClr>
                <a:schemeClr val="dk1"/>
              </a:buClr>
              <a:buSzPts val="3000"/>
              <a:buFont typeface="Poppins"/>
              <a:buNone/>
              <a:defRPr sz="3000" b="1" i="0" u="none" strike="noStrike" cap="none">
                <a:solidFill>
                  <a:schemeClr val="dk1"/>
                </a:solidFill>
                <a:latin typeface="Poppins"/>
                <a:ea typeface="Poppins"/>
                <a:cs typeface="Poppins"/>
                <a:sym typeface="Poppins"/>
              </a:defRPr>
            </a:lvl7pPr>
            <a:lvl8pPr marR="0" lvl="7" algn="l" rtl="0">
              <a:lnSpc>
                <a:spcPct val="100000"/>
              </a:lnSpc>
              <a:spcBef>
                <a:spcPts val="0"/>
              </a:spcBef>
              <a:spcAft>
                <a:spcPts val="0"/>
              </a:spcAft>
              <a:buClr>
                <a:schemeClr val="dk1"/>
              </a:buClr>
              <a:buSzPts val="3000"/>
              <a:buFont typeface="Poppins"/>
              <a:buNone/>
              <a:defRPr sz="3000" b="1" i="0" u="none" strike="noStrike" cap="none">
                <a:solidFill>
                  <a:schemeClr val="dk1"/>
                </a:solidFill>
                <a:latin typeface="Poppins"/>
                <a:ea typeface="Poppins"/>
                <a:cs typeface="Poppins"/>
                <a:sym typeface="Poppins"/>
              </a:defRPr>
            </a:lvl8pPr>
            <a:lvl9pPr marR="0" lvl="8" algn="l" rtl="0">
              <a:lnSpc>
                <a:spcPct val="100000"/>
              </a:lnSpc>
              <a:spcBef>
                <a:spcPts val="0"/>
              </a:spcBef>
              <a:spcAft>
                <a:spcPts val="0"/>
              </a:spcAft>
              <a:buClr>
                <a:schemeClr val="dk1"/>
              </a:buClr>
              <a:buSzPts val="3000"/>
              <a:buFont typeface="Poppins"/>
              <a:buNone/>
              <a:defRPr sz="3000" b="1" i="0" u="none" strike="noStrike" cap="none">
                <a:solidFill>
                  <a:schemeClr val="dk1"/>
                </a:solidFill>
                <a:latin typeface="Poppins"/>
                <a:ea typeface="Poppins"/>
                <a:cs typeface="Poppins"/>
                <a:sym typeface="Poppins"/>
              </a:defRPr>
            </a:lvl9pPr>
          </a:lstStyle>
          <a:p>
            <a:r>
              <a:rPr lang="es-MX" sz="1600" b="0" i="1" dirty="0">
                <a:effectLst>
                  <a:outerShdw blurRad="38100" dist="38100" dir="2700000" algn="tl">
                    <a:srgbClr val="000000">
                      <a:alpha val="43137"/>
                    </a:srgbClr>
                  </a:outerShdw>
                </a:effectLst>
              </a:rPr>
              <a:t>COMISIONES OCASIONALES.</a:t>
            </a:r>
            <a:br>
              <a:rPr lang="es-MX" sz="1600" b="0" i="1" dirty="0">
                <a:effectLst>
                  <a:outerShdw blurRad="38100" dist="38100" dir="2700000" algn="tl">
                    <a:srgbClr val="000000">
                      <a:alpha val="43137"/>
                    </a:srgbClr>
                  </a:outerShdw>
                </a:effectLst>
              </a:rPr>
            </a:br>
            <a:r>
              <a:rPr lang="es-MX" sz="1600" b="0" i="1" dirty="0">
                <a:effectLst>
                  <a:outerShdw blurRad="38100" dist="38100" dir="2700000" algn="tl">
                    <a:srgbClr val="000000">
                      <a:alpha val="43137"/>
                    </a:srgbClr>
                  </a:outerShdw>
                </a:effectLst>
              </a:rPr>
              <a:t>Otorgadas por el Ejecutivo del GAD.</a:t>
            </a:r>
          </a:p>
        </p:txBody>
      </p:sp>
      <p:grpSp>
        <p:nvGrpSpPr>
          <p:cNvPr id="53" name="Grupo 52">
            <a:extLst>
              <a:ext uri="{FF2B5EF4-FFF2-40B4-BE49-F238E27FC236}">
                <a16:creationId xmlns:a16="http://schemas.microsoft.com/office/drawing/2014/main" id="{55C0EF81-D256-4B93-8948-D86CF1694449}"/>
              </a:ext>
            </a:extLst>
          </p:cNvPr>
          <p:cNvGrpSpPr/>
          <p:nvPr/>
        </p:nvGrpSpPr>
        <p:grpSpPr>
          <a:xfrm>
            <a:off x="267405" y="403139"/>
            <a:ext cx="2224903" cy="772785"/>
            <a:chOff x="360632" y="151387"/>
            <a:chExt cx="2224903" cy="772785"/>
          </a:xfrm>
        </p:grpSpPr>
        <p:sp>
          <p:nvSpPr>
            <p:cNvPr id="54" name="Google Shape;1565;p31">
              <a:extLst>
                <a:ext uri="{FF2B5EF4-FFF2-40B4-BE49-F238E27FC236}">
                  <a16:creationId xmlns:a16="http://schemas.microsoft.com/office/drawing/2014/main" id="{7612356C-9B0B-4E98-BB40-6180C13B8D40}"/>
                </a:ext>
              </a:extLst>
            </p:cNvPr>
            <p:cNvSpPr txBox="1">
              <a:spLocks/>
            </p:cNvSpPr>
            <p:nvPr/>
          </p:nvSpPr>
          <p:spPr>
            <a:xfrm>
              <a:off x="1263303" y="520052"/>
              <a:ext cx="1322232" cy="404120"/>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1pPr>
              <a:lvl2pPr marR="0" lvl="1"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2pPr>
              <a:lvl3pPr marR="0" lvl="2"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3pPr>
              <a:lvl4pPr marR="0" lvl="3"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4pPr>
              <a:lvl5pPr marR="0" lvl="4"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5pPr>
              <a:lvl6pPr marR="0" lvl="5"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6pPr>
              <a:lvl7pPr marR="0" lvl="6"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7pPr>
              <a:lvl8pPr marR="0" lvl="7"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8pPr>
              <a:lvl9pPr marR="0" lvl="8"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9pPr>
            </a:lstStyle>
            <a:p>
              <a:pPr algn="ctr"/>
              <a:r>
                <a:rPr lang="es-EC" sz="1000" dirty="0">
                  <a:solidFill>
                    <a:srgbClr val="002060"/>
                  </a:solidFill>
                </a:rPr>
                <a:t>RENDICIÓN DE </a:t>
              </a:r>
            </a:p>
            <a:p>
              <a:pPr algn="ctr"/>
              <a:r>
                <a:rPr lang="es-EC" sz="1000" dirty="0">
                  <a:solidFill>
                    <a:srgbClr val="002060"/>
                  </a:solidFill>
                </a:rPr>
                <a:t>CUENTAS </a:t>
              </a:r>
              <a:r>
                <a:rPr lang="es-EC" sz="1000" b="0" dirty="0">
                  <a:solidFill>
                    <a:srgbClr val="002060"/>
                  </a:solidFill>
                </a:rPr>
                <a:t>2024</a:t>
              </a:r>
            </a:p>
          </p:txBody>
        </p:sp>
        <p:pic>
          <p:nvPicPr>
            <p:cNvPr id="55" name="Imagen 54">
              <a:extLst>
                <a:ext uri="{FF2B5EF4-FFF2-40B4-BE49-F238E27FC236}">
                  <a16:creationId xmlns:a16="http://schemas.microsoft.com/office/drawing/2014/main" id="{2F710F6D-E0CF-44D5-8BE8-E8F342C77B61}"/>
                </a:ext>
              </a:extLst>
            </p:cNvPr>
            <p:cNvPicPr>
              <a:picLocks noChangeAspect="1"/>
            </p:cNvPicPr>
            <p:nvPr/>
          </p:nvPicPr>
          <p:blipFill>
            <a:blip r:embed="rId3"/>
            <a:stretch>
              <a:fillRect/>
            </a:stretch>
          </p:blipFill>
          <p:spPr>
            <a:xfrm>
              <a:off x="360632" y="151387"/>
              <a:ext cx="1228884" cy="737330"/>
            </a:xfrm>
            <a:prstGeom prst="rect">
              <a:avLst/>
            </a:prstGeom>
          </p:spPr>
        </p:pic>
      </p:grpSp>
      <p:sp>
        <p:nvSpPr>
          <p:cNvPr id="59" name="Google Shape;404;p42">
            <a:extLst>
              <a:ext uri="{FF2B5EF4-FFF2-40B4-BE49-F238E27FC236}">
                <a16:creationId xmlns:a16="http://schemas.microsoft.com/office/drawing/2014/main" id="{0D83862E-CC2B-4515-9C2D-22B761E34CBA}"/>
              </a:ext>
            </a:extLst>
          </p:cNvPr>
          <p:cNvSpPr txBox="1">
            <a:spLocks/>
          </p:cNvSpPr>
          <p:nvPr/>
        </p:nvSpPr>
        <p:spPr>
          <a:xfrm>
            <a:off x="3339266" y="4088423"/>
            <a:ext cx="2752929" cy="534591"/>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L="457200" marR="0" lvl="0" indent="-304800" algn="l" rtl="0">
              <a:lnSpc>
                <a:spcPct val="100000"/>
              </a:lnSpc>
              <a:spcBef>
                <a:spcPts val="0"/>
              </a:spcBef>
              <a:spcAft>
                <a:spcPts val="0"/>
              </a:spcAft>
              <a:buClr>
                <a:schemeClr val="dk1"/>
              </a:buClr>
              <a:buSzPts val="2400"/>
              <a:buFont typeface="Poppins"/>
              <a:buNone/>
              <a:defRPr sz="1800" b="1" i="0" u="none" strike="noStrike" cap="none">
                <a:solidFill>
                  <a:schemeClr val="dk1"/>
                </a:solidFill>
                <a:latin typeface="Poppins"/>
                <a:ea typeface="Poppins"/>
                <a:cs typeface="Poppins"/>
                <a:sym typeface="Poppins"/>
              </a:defRPr>
            </a:lvl1pPr>
            <a:lvl2pPr marL="914400" marR="0" lvl="1" indent="-304800" algn="ctr" rtl="0">
              <a:lnSpc>
                <a:spcPct val="100000"/>
              </a:lnSpc>
              <a:spcBef>
                <a:spcPts val="0"/>
              </a:spcBef>
              <a:spcAft>
                <a:spcPts val="0"/>
              </a:spcAft>
              <a:buClr>
                <a:schemeClr val="dk1"/>
              </a:buClr>
              <a:buSzPts val="2400"/>
              <a:buFont typeface="Poppins"/>
              <a:buNone/>
              <a:defRPr sz="2400" b="1" i="0" u="none" strike="noStrike" cap="none">
                <a:solidFill>
                  <a:schemeClr val="dk1"/>
                </a:solidFill>
                <a:latin typeface="Poppins"/>
                <a:ea typeface="Poppins"/>
                <a:cs typeface="Poppins"/>
                <a:sym typeface="Poppins"/>
              </a:defRPr>
            </a:lvl2pPr>
            <a:lvl3pPr marL="1371600" marR="0" lvl="2" indent="-304800" algn="ctr" rtl="0">
              <a:lnSpc>
                <a:spcPct val="100000"/>
              </a:lnSpc>
              <a:spcBef>
                <a:spcPts val="0"/>
              </a:spcBef>
              <a:spcAft>
                <a:spcPts val="0"/>
              </a:spcAft>
              <a:buClr>
                <a:schemeClr val="dk1"/>
              </a:buClr>
              <a:buSzPts val="2400"/>
              <a:buFont typeface="Poppins"/>
              <a:buNone/>
              <a:defRPr sz="2400" b="1" i="0" u="none" strike="noStrike" cap="none">
                <a:solidFill>
                  <a:schemeClr val="dk1"/>
                </a:solidFill>
                <a:latin typeface="Poppins"/>
                <a:ea typeface="Poppins"/>
                <a:cs typeface="Poppins"/>
                <a:sym typeface="Poppins"/>
              </a:defRPr>
            </a:lvl3pPr>
            <a:lvl4pPr marL="1828800" marR="0" lvl="3" indent="-304800" algn="ctr" rtl="0">
              <a:lnSpc>
                <a:spcPct val="100000"/>
              </a:lnSpc>
              <a:spcBef>
                <a:spcPts val="0"/>
              </a:spcBef>
              <a:spcAft>
                <a:spcPts val="0"/>
              </a:spcAft>
              <a:buClr>
                <a:schemeClr val="dk1"/>
              </a:buClr>
              <a:buSzPts val="2400"/>
              <a:buFont typeface="Poppins"/>
              <a:buNone/>
              <a:defRPr sz="2400" b="1" i="0" u="none" strike="noStrike" cap="none">
                <a:solidFill>
                  <a:schemeClr val="dk1"/>
                </a:solidFill>
                <a:latin typeface="Poppins"/>
                <a:ea typeface="Poppins"/>
                <a:cs typeface="Poppins"/>
                <a:sym typeface="Poppins"/>
              </a:defRPr>
            </a:lvl4pPr>
            <a:lvl5pPr marL="2286000" marR="0" lvl="4" indent="-304800" algn="ctr" rtl="0">
              <a:lnSpc>
                <a:spcPct val="100000"/>
              </a:lnSpc>
              <a:spcBef>
                <a:spcPts val="0"/>
              </a:spcBef>
              <a:spcAft>
                <a:spcPts val="0"/>
              </a:spcAft>
              <a:buClr>
                <a:schemeClr val="dk1"/>
              </a:buClr>
              <a:buSzPts val="2400"/>
              <a:buFont typeface="Poppins"/>
              <a:buNone/>
              <a:defRPr sz="2400" b="1" i="0" u="none" strike="noStrike" cap="none">
                <a:solidFill>
                  <a:schemeClr val="dk1"/>
                </a:solidFill>
                <a:latin typeface="Poppins"/>
                <a:ea typeface="Poppins"/>
                <a:cs typeface="Poppins"/>
                <a:sym typeface="Poppins"/>
              </a:defRPr>
            </a:lvl5pPr>
            <a:lvl6pPr marL="2743200" marR="0" lvl="5" indent="-304800" algn="ctr" rtl="0">
              <a:lnSpc>
                <a:spcPct val="100000"/>
              </a:lnSpc>
              <a:spcBef>
                <a:spcPts val="0"/>
              </a:spcBef>
              <a:spcAft>
                <a:spcPts val="0"/>
              </a:spcAft>
              <a:buClr>
                <a:schemeClr val="dk1"/>
              </a:buClr>
              <a:buSzPts val="2400"/>
              <a:buFont typeface="Poppins"/>
              <a:buNone/>
              <a:defRPr sz="2400" b="1" i="0" u="none" strike="noStrike" cap="none">
                <a:solidFill>
                  <a:schemeClr val="dk1"/>
                </a:solidFill>
                <a:latin typeface="Poppins"/>
                <a:ea typeface="Poppins"/>
                <a:cs typeface="Poppins"/>
                <a:sym typeface="Poppins"/>
              </a:defRPr>
            </a:lvl6pPr>
            <a:lvl7pPr marL="3200400" marR="0" lvl="6" indent="-304800" algn="ctr" rtl="0">
              <a:lnSpc>
                <a:spcPct val="100000"/>
              </a:lnSpc>
              <a:spcBef>
                <a:spcPts val="0"/>
              </a:spcBef>
              <a:spcAft>
                <a:spcPts val="0"/>
              </a:spcAft>
              <a:buClr>
                <a:schemeClr val="dk1"/>
              </a:buClr>
              <a:buSzPts val="2400"/>
              <a:buFont typeface="Poppins"/>
              <a:buNone/>
              <a:defRPr sz="2400" b="1" i="0" u="none" strike="noStrike" cap="none">
                <a:solidFill>
                  <a:schemeClr val="dk1"/>
                </a:solidFill>
                <a:latin typeface="Poppins"/>
                <a:ea typeface="Poppins"/>
                <a:cs typeface="Poppins"/>
                <a:sym typeface="Poppins"/>
              </a:defRPr>
            </a:lvl7pPr>
            <a:lvl8pPr marL="3657600" marR="0" lvl="7" indent="-304800" algn="ctr" rtl="0">
              <a:lnSpc>
                <a:spcPct val="100000"/>
              </a:lnSpc>
              <a:spcBef>
                <a:spcPts val="0"/>
              </a:spcBef>
              <a:spcAft>
                <a:spcPts val="0"/>
              </a:spcAft>
              <a:buClr>
                <a:schemeClr val="dk1"/>
              </a:buClr>
              <a:buSzPts val="2400"/>
              <a:buFont typeface="Poppins"/>
              <a:buNone/>
              <a:defRPr sz="2400" b="1" i="0" u="none" strike="noStrike" cap="none">
                <a:solidFill>
                  <a:schemeClr val="dk1"/>
                </a:solidFill>
                <a:latin typeface="Poppins"/>
                <a:ea typeface="Poppins"/>
                <a:cs typeface="Poppins"/>
                <a:sym typeface="Poppins"/>
              </a:defRPr>
            </a:lvl8pPr>
            <a:lvl9pPr marL="4114800" marR="0" lvl="8" indent="-304800" algn="ctr" rtl="0">
              <a:lnSpc>
                <a:spcPct val="100000"/>
              </a:lnSpc>
              <a:spcBef>
                <a:spcPts val="0"/>
              </a:spcBef>
              <a:spcAft>
                <a:spcPts val="0"/>
              </a:spcAft>
              <a:buClr>
                <a:schemeClr val="dk1"/>
              </a:buClr>
              <a:buSzPts val="2400"/>
              <a:buFont typeface="Poppins"/>
              <a:buNone/>
              <a:defRPr sz="2400" b="1" i="0" u="none" strike="noStrike" cap="none">
                <a:solidFill>
                  <a:schemeClr val="dk1"/>
                </a:solidFill>
                <a:latin typeface="Poppins"/>
                <a:ea typeface="Poppins"/>
                <a:cs typeface="Poppins"/>
                <a:sym typeface="Poppins"/>
              </a:defRPr>
            </a:lvl9pPr>
          </a:lstStyle>
          <a:p>
            <a:pPr marL="0" indent="0" algn="just"/>
            <a:r>
              <a:rPr lang="es-MX" sz="1000" i="1" dirty="0"/>
              <a:t>INVITACIÓN DE LA ESCUELA DE EDUCACIÓN BÁSICA LUISA MARTÍN GONZÁLEZ COMO JURADO DE LAS OLIMPIADAS INSTITUCIONALES.</a:t>
            </a:r>
          </a:p>
        </p:txBody>
      </p:sp>
      <p:sp>
        <p:nvSpPr>
          <p:cNvPr id="15" name="Google Shape;404;p42">
            <a:extLst>
              <a:ext uri="{FF2B5EF4-FFF2-40B4-BE49-F238E27FC236}">
                <a16:creationId xmlns:a16="http://schemas.microsoft.com/office/drawing/2014/main" id="{2D170F39-0364-4E2A-803C-A014E70CCBF6}"/>
              </a:ext>
            </a:extLst>
          </p:cNvPr>
          <p:cNvSpPr txBox="1">
            <a:spLocks/>
          </p:cNvSpPr>
          <p:nvPr/>
        </p:nvSpPr>
        <p:spPr>
          <a:xfrm>
            <a:off x="6241482" y="3942540"/>
            <a:ext cx="2624272" cy="534591"/>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L="457200" marR="0" lvl="0" indent="-304800" algn="l" rtl="0">
              <a:lnSpc>
                <a:spcPct val="100000"/>
              </a:lnSpc>
              <a:spcBef>
                <a:spcPts val="0"/>
              </a:spcBef>
              <a:spcAft>
                <a:spcPts val="0"/>
              </a:spcAft>
              <a:buClr>
                <a:schemeClr val="dk1"/>
              </a:buClr>
              <a:buSzPts val="2400"/>
              <a:buFont typeface="Poppins"/>
              <a:buNone/>
              <a:defRPr sz="1800" b="1" i="0" u="none" strike="noStrike" cap="none">
                <a:solidFill>
                  <a:schemeClr val="dk1"/>
                </a:solidFill>
                <a:latin typeface="Poppins"/>
                <a:ea typeface="Poppins"/>
                <a:cs typeface="Poppins"/>
                <a:sym typeface="Poppins"/>
              </a:defRPr>
            </a:lvl1pPr>
            <a:lvl2pPr marL="914400" marR="0" lvl="1" indent="-304800" algn="ctr" rtl="0">
              <a:lnSpc>
                <a:spcPct val="100000"/>
              </a:lnSpc>
              <a:spcBef>
                <a:spcPts val="0"/>
              </a:spcBef>
              <a:spcAft>
                <a:spcPts val="0"/>
              </a:spcAft>
              <a:buClr>
                <a:schemeClr val="dk1"/>
              </a:buClr>
              <a:buSzPts val="2400"/>
              <a:buFont typeface="Poppins"/>
              <a:buNone/>
              <a:defRPr sz="2400" b="1" i="0" u="none" strike="noStrike" cap="none">
                <a:solidFill>
                  <a:schemeClr val="dk1"/>
                </a:solidFill>
                <a:latin typeface="Poppins"/>
                <a:ea typeface="Poppins"/>
                <a:cs typeface="Poppins"/>
                <a:sym typeface="Poppins"/>
              </a:defRPr>
            </a:lvl2pPr>
            <a:lvl3pPr marL="1371600" marR="0" lvl="2" indent="-304800" algn="ctr" rtl="0">
              <a:lnSpc>
                <a:spcPct val="100000"/>
              </a:lnSpc>
              <a:spcBef>
                <a:spcPts val="0"/>
              </a:spcBef>
              <a:spcAft>
                <a:spcPts val="0"/>
              </a:spcAft>
              <a:buClr>
                <a:schemeClr val="dk1"/>
              </a:buClr>
              <a:buSzPts val="2400"/>
              <a:buFont typeface="Poppins"/>
              <a:buNone/>
              <a:defRPr sz="2400" b="1" i="0" u="none" strike="noStrike" cap="none">
                <a:solidFill>
                  <a:schemeClr val="dk1"/>
                </a:solidFill>
                <a:latin typeface="Poppins"/>
                <a:ea typeface="Poppins"/>
                <a:cs typeface="Poppins"/>
                <a:sym typeface="Poppins"/>
              </a:defRPr>
            </a:lvl3pPr>
            <a:lvl4pPr marL="1828800" marR="0" lvl="3" indent="-304800" algn="ctr" rtl="0">
              <a:lnSpc>
                <a:spcPct val="100000"/>
              </a:lnSpc>
              <a:spcBef>
                <a:spcPts val="0"/>
              </a:spcBef>
              <a:spcAft>
                <a:spcPts val="0"/>
              </a:spcAft>
              <a:buClr>
                <a:schemeClr val="dk1"/>
              </a:buClr>
              <a:buSzPts val="2400"/>
              <a:buFont typeface="Poppins"/>
              <a:buNone/>
              <a:defRPr sz="2400" b="1" i="0" u="none" strike="noStrike" cap="none">
                <a:solidFill>
                  <a:schemeClr val="dk1"/>
                </a:solidFill>
                <a:latin typeface="Poppins"/>
                <a:ea typeface="Poppins"/>
                <a:cs typeface="Poppins"/>
                <a:sym typeface="Poppins"/>
              </a:defRPr>
            </a:lvl4pPr>
            <a:lvl5pPr marL="2286000" marR="0" lvl="4" indent="-304800" algn="ctr" rtl="0">
              <a:lnSpc>
                <a:spcPct val="100000"/>
              </a:lnSpc>
              <a:spcBef>
                <a:spcPts val="0"/>
              </a:spcBef>
              <a:spcAft>
                <a:spcPts val="0"/>
              </a:spcAft>
              <a:buClr>
                <a:schemeClr val="dk1"/>
              </a:buClr>
              <a:buSzPts val="2400"/>
              <a:buFont typeface="Poppins"/>
              <a:buNone/>
              <a:defRPr sz="2400" b="1" i="0" u="none" strike="noStrike" cap="none">
                <a:solidFill>
                  <a:schemeClr val="dk1"/>
                </a:solidFill>
                <a:latin typeface="Poppins"/>
                <a:ea typeface="Poppins"/>
                <a:cs typeface="Poppins"/>
                <a:sym typeface="Poppins"/>
              </a:defRPr>
            </a:lvl5pPr>
            <a:lvl6pPr marL="2743200" marR="0" lvl="5" indent="-304800" algn="ctr" rtl="0">
              <a:lnSpc>
                <a:spcPct val="100000"/>
              </a:lnSpc>
              <a:spcBef>
                <a:spcPts val="0"/>
              </a:spcBef>
              <a:spcAft>
                <a:spcPts val="0"/>
              </a:spcAft>
              <a:buClr>
                <a:schemeClr val="dk1"/>
              </a:buClr>
              <a:buSzPts val="2400"/>
              <a:buFont typeface="Poppins"/>
              <a:buNone/>
              <a:defRPr sz="2400" b="1" i="0" u="none" strike="noStrike" cap="none">
                <a:solidFill>
                  <a:schemeClr val="dk1"/>
                </a:solidFill>
                <a:latin typeface="Poppins"/>
                <a:ea typeface="Poppins"/>
                <a:cs typeface="Poppins"/>
                <a:sym typeface="Poppins"/>
              </a:defRPr>
            </a:lvl6pPr>
            <a:lvl7pPr marL="3200400" marR="0" lvl="6" indent="-304800" algn="ctr" rtl="0">
              <a:lnSpc>
                <a:spcPct val="100000"/>
              </a:lnSpc>
              <a:spcBef>
                <a:spcPts val="0"/>
              </a:spcBef>
              <a:spcAft>
                <a:spcPts val="0"/>
              </a:spcAft>
              <a:buClr>
                <a:schemeClr val="dk1"/>
              </a:buClr>
              <a:buSzPts val="2400"/>
              <a:buFont typeface="Poppins"/>
              <a:buNone/>
              <a:defRPr sz="2400" b="1" i="0" u="none" strike="noStrike" cap="none">
                <a:solidFill>
                  <a:schemeClr val="dk1"/>
                </a:solidFill>
                <a:latin typeface="Poppins"/>
                <a:ea typeface="Poppins"/>
                <a:cs typeface="Poppins"/>
                <a:sym typeface="Poppins"/>
              </a:defRPr>
            </a:lvl7pPr>
            <a:lvl8pPr marL="3657600" marR="0" lvl="7" indent="-304800" algn="ctr" rtl="0">
              <a:lnSpc>
                <a:spcPct val="100000"/>
              </a:lnSpc>
              <a:spcBef>
                <a:spcPts val="0"/>
              </a:spcBef>
              <a:spcAft>
                <a:spcPts val="0"/>
              </a:spcAft>
              <a:buClr>
                <a:schemeClr val="dk1"/>
              </a:buClr>
              <a:buSzPts val="2400"/>
              <a:buFont typeface="Poppins"/>
              <a:buNone/>
              <a:defRPr sz="2400" b="1" i="0" u="none" strike="noStrike" cap="none">
                <a:solidFill>
                  <a:schemeClr val="dk1"/>
                </a:solidFill>
                <a:latin typeface="Poppins"/>
                <a:ea typeface="Poppins"/>
                <a:cs typeface="Poppins"/>
                <a:sym typeface="Poppins"/>
              </a:defRPr>
            </a:lvl8pPr>
            <a:lvl9pPr marL="4114800" marR="0" lvl="8" indent="-304800" algn="ctr" rtl="0">
              <a:lnSpc>
                <a:spcPct val="100000"/>
              </a:lnSpc>
              <a:spcBef>
                <a:spcPts val="0"/>
              </a:spcBef>
              <a:spcAft>
                <a:spcPts val="0"/>
              </a:spcAft>
              <a:buClr>
                <a:schemeClr val="dk1"/>
              </a:buClr>
              <a:buSzPts val="2400"/>
              <a:buFont typeface="Poppins"/>
              <a:buNone/>
              <a:defRPr sz="2400" b="1" i="0" u="none" strike="noStrike" cap="none">
                <a:solidFill>
                  <a:schemeClr val="dk1"/>
                </a:solidFill>
                <a:latin typeface="Poppins"/>
                <a:ea typeface="Poppins"/>
                <a:cs typeface="Poppins"/>
                <a:sym typeface="Poppins"/>
              </a:defRPr>
            </a:lvl9pPr>
          </a:lstStyle>
          <a:p>
            <a:pPr marL="0" indent="0" algn="just"/>
            <a:r>
              <a:rPr lang="es-MX" sz="1000" i="1" dirty="0"/>
              <a:t>ENTREGA DE INVITACIONES PARA PREGÓN A LOS DIFERENTES ACTORES SOCIALES DE LA LOCALIDAD. </a:t>
            </a:r>
          </a:p>
        </p:txBody>
      </p:sp>
      <p:pic>
        <p:nvPicPr>
          <p:cNvPr id="17" name="Imagen 16">
            <a:extLst>
              <a:ext uri="{FF2B5EF4-FFF2-40B4-BE49-F238E27FC236}">
                <a16:creationId xmlns:a16="http://schemas.microsoft.com/office/drawing/2014/main" id="{28F2E783-C74E-4FD2-A2F8-8D13DA4685DD}"/>
              </a:ext>
            </a:extLst>
          </p:cNvPr>
          <p:cNvPicPr>
            <a:picLocks noChangeAspect="1"/>
          </p:cNvPicPr>
          <p:nvPr/>
        </p:nvPicPr>
        <p:blipFill rotWithShape="1">
          <a:blip r:embed="rId4">
            <a:clrChange>
              <a:clrFrom>
                <a:srgbClr val="FFFFFF"/>
              </a:clrFrom>
              <a:clrTo>
                <a:srgbClr val="FFFFFF">
                  <a:alpha val="0"/>
                </a:srgbClr>
              </a:clrTo>
            </a:clrChange>
          </a:blip>
          <a:srcRect l="23835" t="32115" r="22939" b="29892"/>
          <a:stretch/>
        </p:blipFill>
        <p:spPr>
          <a:xfrm>
            <a:off x="3804483" y="4537725"/>
            <a:ext cx="1535033" cy="574079"/>
          </a:xfrm>
          <a:prstGeom prst="rect">
            <a:avLst/>
          </a:prstGeom>
        </p:spPr>
      </p:pic>
      <p:pic>
        <p:nvPicPr>
          <p:cNvPr id="14" name="Imagen 13">
            <a:extLst>
              <a:ext uri="{FF2B5EF4-FFF2-40B4-BE49-F238E27FC236}">
                <a16:creationId xmlns:a16="http://schemas.microsoft.com/office/drawing/2014/main" id="{8C1650F2-F932-4C24-96B5-08DC0380A6E8}"/>
              </a:ext>
            </a:extLst>
          </p:cNvPr>
          <p:cNvPicPr/>
          <p:nvPr/>
        </p:nvPicPr>
        <p:blipFill rotWithShape="1">
          <a:blip r:embed="rId5" cstate="print">
            <a:extLst>
              <a:ext uri="{28A0092B-C50C-407E-A947-70E740481C1C}">
                <a14:useLocalDpi xmlns:a14="http://schemas.microsoft.com/office/drawing/2010/main" val="0"/>
              </a:ext>
            </a:extLst>
          </a:blip>
          <a:srcRect r="21725"/>
          <a:stretch/>
        </p:blipFill>
        <p:spPr bwMode="auto">
          <a:xfrm>
            <a:off x="267405" y="1369221"/>
            <a:ext cx="2802442" cy="2370680"/>
          </a:xfrm>
          <a:prstGeom prst="rect">
            <a:avLst/>
          </a:prstGeom>
          <a:noFill/>
          <a:ln>
            <a:noFill/>
          </a:ln>
        </p:spPr>
      </p:pic>
      <p:pic>
        <p:nvPicPr>
          <p:cNvPr id="18" name="Imagen 17">
            <a:extLst>
              <a:ext uri="{FF2B5EF4-FFF2-40B4-BE49-F238E27FC236}">
                <a16:creationId xmlns:a16="http://schemas.microsoft.com/office/drawing/2014/main" id="{54F0C85E-1502-4D5B-9A9C-C304CDA56A8D}"/>
              </a:ext>
            </a:extLst>
          </p:cNvPr>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3211650" y="1372647"/>
            <a:ext cx="2880545" cy="2292097"/>
          </a:xfrm>
          <a:prstGeom prst="rect">
            <a:avLst/>
          </a:prstGeom>
          <a:noFill/>
          <a:ln>
            <a:noFill/>
          </a:ln>
        </p:spPr>
      </p:pic>
      <p:pic>
        <p:nvPicPr>
          <p:cNvPr id="19" name="Imagen 18">
            <a:extLst>
              <a:ext uri="{FF2B5EF4-FFF2-40B4-BE49-F238E27FC236}">
                <a16:creationId xmlns:a16="http://schemas.microsoft.com/office/drawing/2014/main" id="{F706440A-91E5-4612-B559-8BE424EBAACB}"/>
              </a:ext>
            </a:extLst>
          </p:cNvPr>
          <p:cNvPicPr/>
          <p:nvPr/>
        </p:nvPicPr>
        <p:blipFill rotWithShape="1">
          <a:blip r:embed="rId7" cstate="print">
            <a:extLst>
              <a:ext uri="{28A0092B-C50C-407E-A947-70E740481C1C}">
                <a14:useLocalDpi xmlns:a14="http://schemas.microsoft.com/office/drawing/2010/main" val="0"/>
              </a:ext>
            </a:extLst>
          </a:blip>
          <a:srcRect r="19998"/>
          <a:stretch/>
        </p:blipFill>
        <p:spPr bwMode="auto">
          <a:xfrm>
            <a:off x="6241482" y="1387460"/>
            <a:ext cx="2746092" cy="2277284"/>
          </a:xfrm>
          <a:prstGeom prst="rect">
            <a:avLst/>
          </a:prstGeom>
          <a:noFill/>
          <a:ln>
            <a:noFill/>
          </a:ln>
        </p:spPr>
      </p:pic>
    </p:spTree>
    <p:extLst>
      <p:ext uri="{BB962C8B-B14F-4D97-AF65-F5344CB8AC3E}">
        <p14:creationId xmlns:p14="http://schemas.microsoft.com/office/powerpoint/2010/main" val="149539658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Shape 402"/>
        <p:cNvGrpSpPr/>
        <p:nvPr/>
      </p:nvGrpSpPr>
      <p:grpSpPr>
        <a:xfrm>
          <a:off x="0" y="0"/>
          <a:ext cx="0" cy="0"/>
          <a:chOff x="0" y="0"/>
          <a:chExt cx="0" cy="0"/>
        </a:xfrm>
      </p:grpSpPr>
      <p:sp>
        <p:nvSpPr>
          <p:cNvPr id="404" name="Google Shape;404;p42"/>
          <p:cNvSpPr txBox="1">
            <a:spLocks noGrp="1"/>
          </p:cNvSpPr>
          <p:nvPr>
            <p:ph type="subTitle" idx="4"/>
          </p:nvPr>
        </p:nvSpPr>
        <p:spPr>
          <a:xfrm>
            <a:off x="2343797" y="1286392"/>
            <a:ext cx="4456404" cy="516393"/>
          </a:xfrm>
          <a:prstGeom prst="rect">
            <a:avLst/>
          </a:prstGeom>
        </p:spPr>
        <p:txBody>
          <a:bodyPr spcFirstLastPara="1" wrap="square" lIns="91425" tIns="91425" rIns="91425" bIns="91425" anchor="b" anchorCtr="0">
            <a:noAutofit/>
          </a:bodyPr>
          <a:lstStyle/>
          <a:p>
            <a:pPr marL="0" lvl="0" indent="0" algn="ctr"/>
            <a:r>
              <a:rPr lang="es-MX" sz="1000" i="1" dirty="0"/>
              <a:t>PARTICIPACIÓN DEL PREGÓN Y DEMÁS ACTIVIDADES POR LOS 87 AÑOS DE  PARROQUIALIZACIÓN DE ANCONCITO.</a:t>
            </a:r>
            <a:endParaRPr lang="es-MX" sz="1000" i="1" dirty="0">
              <a:latin typeface="Poppins"/>
              <a:ea typeface="Poppins"/>
              <a:cs typeface="Poppins"/>
              <a:sym typeface="Poppins"/>
            </a:endParaRPr>
          </a:p>
        </p:txBody>
      </p:sp>
      <p:sp>
        <p:nvSpPr>
          <p:cNvPr id="50" name="Google Shape;370;p39">
            <a:extLst>
              <a:ext uri="{FF2B5EF4-FFF2-40B4-BE49-F238E27FC236}">
                <a16:creationId xmlns:a16="http://schemas.microsoft.com/office/drawing/2014/main" id="{FA01E3D6-701F-4817-BF1E-32951284EC99}"/>
              </a:ext>
            </a:extLst>
          </p:cNvPr>
          <p:cNvSpPr txBox="1">
            <a:spLocks/>
          </p:cNvSpPr>
          <p:nvPr/>
        </p:nvSpPr>
        <p:spPr>
          <a:xfrm>
            <a:off x="3254218" y="454812"/>
            <a:ext cx="3853813" cy="8479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3000"/>
              <a:buFont typeface="Poppins"/>
              <a:buNone/>
              <a:defRPr sz="3000" b="1" i="0" u="none" strike="noStrike" cap="none">
                <a:solidFill>
                  <a:schemeClr val="dk1"/>
                </a:solidFill>
                <a:latin typeface="Poppins"/>
                <a:ea typeface="Poppins"/>
                <a:cs typeface="Poppins"/>
                <a:sym typeface="Poppins"/>
              </a:defRPr>
            </a:lvl1pPr>
            <a:lvl2pPr marR="0" lvl="1" algn="l" rtl="0">
              <a:lnSpc>
                <a:spcPct val="100000"/>
              </a:lnSpc>
              <a:spcBef>
                <a:spcPts val="0"/>
              </a:spcBef>
              <a:spcAft>
                <a:spcPts val="0"/>
              </a:spcAft>
              <a:buClr>
                <a:schemeClr val="dk1"/>
              </a:buClr>
              <a:buSzPts val="3000"/>
              <a:buFont typeface="Poppins"/>
              <a:buNone/>
              <a:defRPr sz="3000" b="1" i="0" u="none" strike="noStrike" cap="none">
                <a:solidFill>
                  <a:schemeClr val="dk1"/>
                </a:solidFill>
                <a:latin typeface="Poppins"/>
                <a:ea typeface="Poppins"/>
                <a:cs typeface="Poppins"/>
                <a:sym typeface="Poppins"/>
              </a:defRPr>
            </a:lvl2pPr>
            <a:lvl3pPr marR="0" lvl="2" algn="l" rtl="0">
              <a:lnSpc>
                <a:spcPct val="100000"/>
              </a:lnSpc>
              <a:spcBef>
                <a:spcPts val="0"/>
              </a:spcBef>
              <a:spcAft>
                <a:spcPts val="0"/>
              </a:spcAft>
              <a:buClr>
                <a:schemeClr val="dk1"/>
              </a:buClr>
              <a:buSzPts val="3000"/>
              <a:buFont typeface="Poppins"/>
              <a:buNone/>
              <a:defRPr sz="3000" b="1" i="0" u="none" strike="noStrike" cap="none">
                <a:solidFill>
                  <a:schemeClr val="dk1"/>
                </a:solidFill>
                <a:latin typeface="Poppins"/>
                <a:ea typeface="Poppins"/>
                <a:cs typeface="Poppins"/>
                <a:sym typeface="Poppins"/>
              </a:defRPr>
            </a:lvl3pPr>
            <a:lvl4pPr marR="0" lvl="3" algn="l" rtl="0">
              <a:lnSpc>
                <a:spcPct val="100000"/>
              </a:lnSpc>
              <a:spcBef>
                <a:spcPts val="0"/>
              </a:spcBef>
              <a:spcAft>
                <a:spcPts val="0"/>
              </a:spcAft>
              <a:buClr>
                <a:schemeClr val="dk1"/>
              </a:buClr>
              <a:buSzPts val="3000"/>
              <a:buFont typeface="Poppins"/>
              <a:buNone/>
              <a:defRPr sz="3000" b="1" i="0" u="none" strike="noStrike" cap="none">
                <a:solidFill>
                  <a:schemeClr val="dk1"/>
                </a:solidFill>
                <a:latin typeface="Poppins"/>
                <a:ea typeface="Poppins"/>
                <a:cs typeface="Poppins"/>
                <a:sym typeface="Poppins"/>
              </a:defRPr>
            </a:lvl4pPr>
            <a:lvl5pPr marR="0" lvl="4" algn="l" rtl="0">
              <a:lnSpc>
                <a:spcPct val="100000"/>
              </a:lnSpc>
              <a:spcBef>
                <a:spcPts val="0"/>
              </a:spcBef>
              <a:spcAft>
                <a:spcPts val="0"/>
              </a:spcAft>
              <a:buClr>
                <a:schemeClr val="dk1"/>
              </a:buClr>
              <a:buSzPts val="3000"/>
              <a:buFont typeface="Poppins"/>
              <a:buNone/>
              <a:defRPr sz="3000" b="1" i="0" u="none" strike="noStrike" cap="none">
                <a:solidFill>
                  <a:schemeClr val="dk1"/>
                </a:solidFill>
                <a:latin typeface="Poppins"/>
                <a:ea typeface="Poppins"/>
                <a:cs typeface="Poppins"/>
                <a:sym typeface="Poppins"/>
              </a:defRPr>
            </a:lvl5pPr>
            <a:lvl6pPr marR="0" lvl="5" algn="l" rtl="0">
              <a:lnSpc>
                <a:spcPct val="100000"/>
              </a:lnSpc>
              <a:spcBef>
                <a:spcPts val="0"/>
              </a:spcBef>
              <a:spcAft>
                <a:spcPts val="0"/>
              </a:spcAft>
              <a:buClr>
                <a:schemeClr val="dk1"/>
              </a:buClr>
              <a:buSzPts val="3000"/>
              <a:buFont typeface="Poppins"/>
              <a:buNone/>
              <a:defRPr sz="3000" b="1" i="0" u="none" strike="noStrike" cap="none">
                <a:solidFill>
                  <a:schemeClr val="dk1"/>
                </a:solidFill>
                <a:latin typeface="Poppins"/>
                <a:ea typeface="Poppins"/>
                <a:cs typeface="Poppins"/>
                <a:sym typeface="Poppins"/>
              </a:defRPr>
            </a:lvl6pPr>
            <a:lvl7pPr marR="0" lvl="6" algn="l" rtl="0">
              <a:lnSpc>
                <a:spcPct val="100000"/>
              </a:lnSpc>
              <a:spcBef>
                <a:spcPts val="0"/>
              </a:spcBef>
              <a:spcAft>
                <a:spcPts val="0"/>
              </a:spcAft>
              <a:buClr>
                <a:schemeClr val="dk1"/>
              </a:buClr>
              <a:buSzPts val="3000"/>
              <a:buFont typeface="Poppins"/>
              <a:buNone/>
              <a:defRPr sz="3000" b="1" i="0" u="none" strike="noStrike" cap="none">
                <a:solidFill>
                  <a:schemeClr val="dk1"/>
                </a:solidFill>
                <a:latin typeface="Poppins"/>
                <a:ea typeface="Poppins"/>
                <a:cs typeface="Poppins"/>
                <a:sym typeface="Poppins"/>
              </a:defRPr>
            </a:lvl7pPr>
            <a:lvl8pPr marR="0" lvl="7" algn="l" rtl="0">
              <a:lnSpc>
                <a:spcPct val="100000"/>
              </a:lnSpc>
              <a:spcBef>
                <a:spcPts val="0"/>
              </a:spcBef>
              <a:spcAft>
                <a:spcPts val="0"/>
              </a:spcAft>
              <a:buClr>
                <a:schemeClr val="dk1"/>
              </a:buClr>
              <a:buSzPts val="3000"/>
              <a:buFont typeface="Poppins"/>
              <a:buNone/>
              <a:defRPr sz="3000" b="1" i="0" u="none" strike="noStrike" cap="none">
                <a:solidFill>
                  <a:schemeClr val="dk1"/>
                </a:solidFill>
                <a:latin typeface="Poppins"/>
                <a:ea typeface="Poppins"/>
                <a:cs typeface="Poppins"/>
                <a:sym typeface="Poppins"/>
              </a:defRPr>
            </a:lvl8pPr>
            <a:lvl9pPr marR="0" lvl="8" algn="l" rtl="0">
              <a:lnSpc>
                <a:spcPct val="100000"/>
              </a:lnSpc>
              <a:spcBef>
                <a:spcPts val="0"/>
              </a:spcBef>
              <a:spcAft>
                <a:spcPts val="0"/>
              </a:spcAft>
              <a:buClr>
                <a:schemeClr val="dk1"/>
              </a:buClr>
              <a:buSzPts val="3000"/>
              <a:buFont typeface="Poppins"/>
              <a:buNone/>
              <a:defRPr sz="3000" b="1" i="0" u="none" strike="noStrike" cap="none">
                <a:solidFill>
                  <a:schemeClr val="dk1"/>
                </a:solidFill>
                <a:latin typeface="Poppins"/>
                <a:ea typeface="Poppins"/>
                <a:cs typeface="Poppins"/>
                <a:sym typeface="Poppins"/>
              </a:defRPr>
            </a:lvl9pPr>
          </a:lstStyle>
          <a:p>
            <a:r>
              <a:rPr lang="es-MX" sz="1600" b="0" i="1" dirty="0">
                <a:effectLst>
                  <a:outerShdw blurRad="38100" dist="38100" dir="2700000" algn="tl">
                    <a:srgbClr val="000000">
                      <a:alpha val="43137"/>
                    </a:srgbClr>
                  </a:outerShdw>
                </a:effectLst>
              </a:rPr>
              <a:t>COMISIONES OCASIONALES.</a:t>
            </a:r>
            <a:br>
              <a:rPr lang="es-MX" sz="1600" b="0" i="1" dirty="0">
                <a:effectLst>
                  <a:outerShdw blurRad="38100" dist="38100" dir="2700000" algn="tl">
                    <a:srgbClr val="000000">
                      <a:alpha val="43137"/>
                    </a:srgbClr>
                  </a:outerShdw>
                </a:effectLst>
              </a:rPr>
            </a:br>
            <a:r>
              <a:rPr lang="es-MX" sz="1600" b="0" i="1" dirty="0">
                <a:effectLst>
                  <a:outerShdw blurRad="38100" dist="38100" dir="2700000" algn="tl">
                    <a:srgbClr val="000000">
                      <a:alpha val="43137"/>
                    </a:srgbClr>
                  </a:outerShdw>
                </a:effectLst>
              </a:rPr>
              <a:t>Otorgadas por el Ejecutivo del GAD.</a:t>
            </a:r>
          </a:p>
        </p:txBody>
      </p:sp>
      <p:grpSp>
        <p:nvGrpSpPr>
          <p:cNvPr id="53" name="Grupo 52">
            <a:extLst>
              <a:ext uri="{FF2B5EF4-FFF2-40B4-BE49-F238E27FC236}">
                <a16:creationId xmlns:a16="http://schemas.microsoft.com/office/drawing/2014/main" id="{55C0EF81-D256-4B93-8948-D86CF1694449}"/>
              </a:ext>
            </a:extLst>
          </p:cNvPr>
          <p:cNvGrpSpPr/>
          <p:nvPr/>
        </p:nvGrpSpPr>
        <p:grpSpPr>
          <a:xfrm>
            <a:off x="267405" y="403139"/>
            <a:ext cx="2224903" cy="772785"/>
            <a:chOff x="360632" y="151387"/>
            <a:chExt cx="2224903" cy="772785"/>
          </a:xfrm>
        </p:grpSpPr>
        <p:sp>
          <p:nvSpPr>
            <p:cNvPr id="54" name="Google Shape;1565;p31">
              <a:extLst>
                <a:ext uri="{FF2B5EF4-FFF2-40B4-BE49-F238E27FC236}">
                  <a16:creationId xmlns:a16="http://schemas.microsoft.com/office/drawing/2014/main" id="{7612356C-9B0B-4E98-BB40-6180C13B8D40}"/>
                </a:ext>
              </a:extLst>
            </p:cNvPr>
            <p:cNvSpPr txBox="1">
              <a:spLocks/>
            </p:cNvSpPr>
            <p:nvPr/>
          </p:nvSpPr>
          <p:spPr>
            <a:xfrm>
              <a:off x="1263303" y="520052"/>
              <a:ext cx="1322232" cy="404120"/>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1pPr>
              <a:lvl2pPr marR="0" lvl="1"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2pPr>
              <a:lvl3pPr marR="0" lvl="2"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3pPr>
              <a:lvl4pPr marR="0" lvl="3"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4pPr>
              <a:lvl5pPr marR="0" lvl="4"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5pPr>
              <a:lvl6pPr marR="0" lvl="5"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6pPr>
              <a:lvl7pPr marR="0" lvl="6"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7pPr>
              <a:lvl8pPr marR="0" lvl="7"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8pPr>
              <a:lvl9pPr marR="0" lvl="8"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9pPr>
            </a:lstStyle>
            <a:p>
              <a:pPr algn="ctr"/>
              <a:r>
                <a:rPr lang="es-EC" sz="1000" dirty="0">
                  <a:solidFill>
                    <a:srgbClr val="002060"/>
                  </a:solidFill>
                </a:rPr>
                <a:t>RENDICIÓN DE </a:t>
              </a:r>
            </a:p>
            <a:p>
              <a:pPr algn="ctr"/>
              <a:r>
                <a:rPr lang="es-EC" sz="1000" dirty="0">
                  <a:solidFill>
                    <a:srgbClr val="002060"/>
                  </a:solidFill>
                </a:rPr>
                <a:t>CUENTAS </a:t>
              </a:r>
              <a:r>
                <a:rPr lang="es-EC" sz="1000" b="0" dirty="0">
                  <a:solidFill>
                    <a:srgbClr val="002060"/>
                  </a:solidFill>
                </a:rPr>
                <a:t>2024</a:t>
              </a:r>
            </a:p>
          </p:txBody>
        </p:sp>
        <p:pic>
          <p:nvPicPr>
            <p:cNvPr id="55" name="Imagen 54">
              <a:extLst>
                <a:ext uri="{FF2B5EF4-FFF2-40B4-BE49-F238E27FC236}">
                  <a16:creationId xmlns:a16="http://schemas.microsoft.com/office/drawing/2014/main" id="{2F710F6D-E0CF-44D5-8BE8-E8F342C77B61}"/>
                </a:ext>
              </a:extLst>
            </p:cNvPr>
            <p:cNvPicPr>
              <a:picLocks noChangeAspect="1"/>
            </p:cNvPicPr>
            <p:nvPr/>
          </p:nvPicPr>
          <p:blipFill>
            <a:blip r:embed="rId3"/>
            <a:stretch>
              <a:fillRect/>
            </a:stretch>
          </p:blipFill>
          <p:spPr>
            <a:xfrm>
              <a:off x="360632" y="151387"/>
              <a:ext cx="1228884" cy="737330"/>
            </a:xfrm>
            <a:prstGeom prst="rect">
              <a:avLst/>
            </a:prstGeom>
          </p:spPr>
        </p:pic>
      </p:grpSp>
      <p:pic>
        <p:nvPicPr>
          <p:cNvPr id="17" name="Imagen 16">
            <a:extLst>
              <a:ext uri="{FF2B5EF4-FFF2-40B4-BE49-F238E27FC236}">
                <a16:creationId xmlns:a16="http://schemas.microsoft.com/office/drawing/2014/main" id="{28F2E783-C74E-4FD2-A2F8-8D13DA4685DD}"/>
              </a:ext>
            </a:extLst>
          </p:cNvPr>
          <p:cNvPicPr>
            <a:picLocks noChangeAspect="1"/>
          </p:cNvPicPr>
          <p:nvPr/>
        </p:nvPicPr>
        <p:blipFill rotWithShape="1">
          <a:blip r:embed="rId4">
            <a:clrChange>
              <a:clrFrom>
                <a:srgbClr val="FFFFFF"/>
              </a:clrFrom>
              <a:clrTo>
                <a:srgbClr val="FFFFFF">
                  <a:alpha val="0"/>
                </a:srgbClr>
              </a:clrTo>
            </a:clrChange>
          </a:blip>
          <a:srcRect l="23835" t="32115" r="22939" b="29892"/>
          <a:stretch/>
        </p:blipFill>
        <p:spPr>
          <a:xfrm>
            <a:off x="3804483" y="4537725"/>
            <a:ext cx="1535033" cy="574079"/>
          </a:xfrm>
          <a:prstGeom prst="rect">
            <a:avLst/>
          </a:prstGeom>
        </p:spPr>
      </p:pic>
      <p:pic>
        <p:nvPicPr>
          <p:cNvPr id="13" name="Imagen 12">
            <a:extLst>
              <a:ext uri="{FF2B5EF4-FFF2-40B4-BE49-F238E27FC236}">
                <a16:creationId xmlns:a16="http://schemas.microsoft.com/office/drawing/2014/main" id="{A735E45E-3D0A-4723-A8F1-D5ECEEA5E1DF}"/>
              </a:ext>
            </a:extLst>
          </p:cNvPr>
          <p:cNvPicPr/>
          <p:nvPr/>
        </p:nvPicPr>
        <p:blipFill>
          <a:blip r:embed="rId5" cstate="print">
            <a:extLst>
              <a:ext uri="{BEBA8EAE-BF5A-486C-A8C5-ECC9F3942E4B}">
                <a14:imgProps xmlns:a14="http://schemas.microsoft.com/office/drawing/2010/main">
                  <a14:imgLayer r:embed="rId6">
                    <a14:imgEffect>
                      <a14:saturation sat="200000"/>
                    </a14:imgEffect>
                  </a14:imgLayer>
                </a14:imgProps>
              </a:ext>
              <a:ext uri="{28A0092B-C50C-407E-A947-70E740481C1C}">
                <a14:useLocalDpi xmlns:a14="http://schemas.microsoft.com/office/drawing/2010/main" val="0"/>
              </a:ext>
            </a:extLst>
          </a:blip>
          <a:srcRect/>
          <a:stretch>
            <a:fillRect/>
          </a:stretch>
        </p:blipFill>
        <p:spPr bwMode="auto">
          <a:xfrm>
            <a:off x="227891" y="1972049"/>
            <a:ext cx="3404403" cy="2552996"/>
          </a:xfrm>
          <a:prstGeom prst="rect">
            <a:avLst/>
          </a:prstGeom>
          <a:noFill/>
          <a:ln>
            <a:noFill/>
          </a:ln>
        </p:spPr>
      </p:pic>
      <p:pic>
        <p:nvPicPr>
          <p:cNvPr id="16" name="Imagen 15">
            <a:extLst>
              <a:ext uri="{FF2B5EF4-FFF2-40B4-BE49-F238E27FC236}">
                <a16:creationId xmlns:a16="http://schemas.microsoft.com/office/drawing/2014/main" id="{C3DC2BD5-A0EE-4809-B451-8295A331B5B7}"/>
              </a:ext>
            </a:extLst>
          </p:cNvPr>
          <p:cNvPicPr/>
          <p:nvPr/>
        </p:nvPicPr>
        <p:blipFill rotWithShape="1">
          <a:blip r:embed="rId7" cstate="print">
            <a:extLst>
              <a:ext uri="{BEBA8EAE-BF5A-486C-A8C5-ECC9F3942E4B}">
                <a14:imgProps xmlns:a14="http://schemas.microsoft.com/office/drawing/2010/main">
                  <a14:imgLayer r:embed="rId8">
                    <a14:imgEffect>
                      <a14:saturation sat="200000"/>
                    </a14:imgEffect>
                  </a14:imgLayer>
                </a14:imgProps>
              </a:ext>
              <a:ext uri="{28A0092B-C50C-407E-A947-70E740481C1C}">
                <a14:useLocalDpi xmlns:a14="http://schemas.microsoft.com/office/drawing/2010/main" val="0"/>
              </a:ext>
            </a:extLst>
          </a:blip>
          <a:srcRect l="9634" r="39701" b="11750"/>
          <a:stretch/>
        </p:blipFill>
        <p:spPr bwMode="auto">
          <a:xfrm>
            <a:off x="5633767" y="1972049"/>
            <a:ext cx="3222418" cy="2510200"/>
          </a:xfrm>
          <a:prstGeom prst="rect">
            <a:avLst/>
          </a:prstGeom>
          <a:noFill/>
          <a:ln>
            <a:noFill/>
          </a:ln>
        </p:spPr>
      </p:pic>
      <p:pic>
        <p:nvPicPr>
          <p:cNvPr id="20" name="Imagen 19">
            <a:extLst>
              <a:ext uri="{FF2B5EF4-FFF2-40B4-BE49-F238E27FC236}">
                <a16:creationId xmlns:a16="http://schemas.microsoft.com/office/drawing/2014/main" id="{26581091-A743-4216-B5B2-04139FB6E93F}"/>
              </a:ext>
            </a:extLst>
          </p:cNvPr>
          <p:cNvPicPr/>
          <p:nvPr/>
        </p:nvPicPr>
        <p:blipFill rotWithShape="1">
          <a:blip r:embed="rId9" cstate="print">
            <a:extLst>
              <a:ext uri="{BEBA8EAE-BF5A-486C-A8C5-ECC9F3942E4B}">
                <a14:imgProps xmlns:a14="http://schemas.microsoft.com/office/drawing/2010/main">
                  <a14:imgLayer r:embed="rId10">
                    <a14:imgEffect>
                      <a14:saturation sat="200000"/>
                    </a14:imgEffect>
                  </a14:imgLayer>
                </a14:imgProps>
              </a:ext>
              <a:ext uri="{28A0092B-C50C-407E-A947-70E740481C1C}">
                <a14:useLocalDpi xmlns:a14="http://schemas.microsoft.com/office/drawing/2010/main" val="0"/>
              </a:ext>
            </a:extLst>
          </a:blip>
          <a:srcRect l="1588" t="4323" r="65350"/>
          <a:stretch/>
        </p:blipFill>
        <p:spPr bwMode="auto">
          <a:xfrm>
            <a:off x="3781930" y="1972049"/>
            <a:ext cx="1762125" cy="2510200"/>
          </a:xfrm>
          <a:prstGeom prst="rect">
            <a:avLst/>
          </a:prstGeom>
          <a:noFill/>
          <a:ln>
            <a:noFill/>
          </a:ln>
        </p:spPr>
      </p:pic>
    </p:spTree>
    <p:extLst>
      <p:ext uri="{BB962C8B-B14F-4D97-AF65-F5344CB8AC3E}">
        <p14:creationId xmlns:p14="http://schemas.microsoft.com/office/powerpoint/2010/main" val="320318917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bg>
      <p:bgPr>
        <a:solidFill>
          <a:srgbClr val="0E2A47"/>
        </a:solidFill>
        <a:effectLst/>
      </p:bgPr>
    </p:bg>
    <p:spTree>
      <p:nvGrpSpPr>
        <p:cNvPr id="1" name="Shape 8020"/>
        <p:cNvGrpSpPr/>
        <p:nvPr/>
      </p:nvGrpSpPr>
      <p:grpSpPr>
        <a:xfrm>
          <a:off x="0" y="0"/>
          <a:ext cx="0" cy="0"/>
          <a:chOff x="0" y="0"/>
          <a:chExt cx="0" cy="0"/>
        </a:xfrm>
      </p:grpSpPr>
      <p:sp>
        <p:nvSpPr>
          <p:cNvPr id="4" name="Google Shape;370;p39">
            <a:extLst>
              <a:ext uri="{FF2B5EF4-FFF2-40B4-BE49-F238E27FC236}">
                <a16:creationId xmlns:a16="http://schemas.microsoft.com/office/drawing/2014/main" id="{37379413-84E1-4167-A19A-E33E7197B2B0}"/>
              </a:ext>
            </a:extLst>
          </p:cNvPr>
          <p:cNvSpPr txBox="1">
            <a:spLocks/>
          </p:cNvSpPr>
          <p:nvPr/>
        </p:nvSpPr>
        <p:spPr>
          <a:xfrm>
            <a:off x="2363242" y="445119"/>
            <a:ext cx="5502027" cy="1391700"/>
          </a:xfrm>
          <a:prstGeom prst="rect">
            <a:avLst/>
          </a:prstGeom>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s-MX" sz="2800" b="1" dirty="0">
                <a:solidFill>
                  <a:schemeClr val="bg1"/>
                </a:solidFill>
              </a:rPr>
              <a:t>MENSAJE A LA COMUNIDAD.</a:t>
            </a:r>
          </a:p>
        </p:txBody>
      </p:sp>
      <p:grpSp>
        <p:nvGrpSpPr>
          <p:cNvPr id="5" name="Grupo 4">
            <a:extLst>
              <a:ext uri="{FF2B5EF4-FFF2-40B4-BE49-F238E27FC236}">
                <a16:creationId xmlns:a16="http://schemas.microsoft.com/office/drawing/2014/main" id="{B4A7C197-4C13-4930-ABE3-73FCC91AC3AA}"/>
              </a:ext>
            </a:extLst>
          </p:cNvPr>
          <p:cNvGrpSpPr/>
          <p:nvPr/>
        </p:nvGrpSpPr>
        <p:grpSpPr>
          <a:xfrm>
            <a:off x="231687" y="217402"/>
            <a:ext cx="2224903" cy="772785"/>
            <a:chOff x="360632" y="151387"/>
            <a:chExt cx="2224903" cy="772785"/>
          </a:xfrm>
        </p:grpSpPr>
        <p:sp>
          <p:nvSpPr>
            <p:cNvPr id="6" name="Google Shape;1565;p31">
              <a:extLst>
                <a:ext uri="{FF2B5EF4-FFF2-40B4-BE49-F238E27FC236}">
                  <a16:creationId xmlns:a16="http://schemas.microsoft.com/office/drawing/2014/main" id="{E4E59439-5E81-4C3F-A52D-32FD8AAC9A4A}"/>
                </a:ext>
              </a:extLst>
            </p:cNvPr>
            <p:cNvSpPr txBox="1">
              <a:spLocks/>
            </p:cNvSpPr>
            <p:nvPr/>
          </p:nvSpPr>
          <p:spPr>
            <a:xfrm>
              <a:off x="1263303" y="520052"/>
              <a:ext cx="1322232" cy="404120"/>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1pPr>
              <a:lvl2pPr marR="0" lvl="1"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2pPr>
              <a:lvl3pPr marR="0" lvl="2"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3pPr>
              <a:lvl4pPr marR="0" lvl="3"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4pPr>
              <a:lvl5pPr marR="0" lvl="4"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5pPr>
              <a:lvl6pPr marR="0" lvl="5"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6pPr>
              <a:lvl7pPr marR="0" lvl="6"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7pPr>
              <a:lvl8pPr marR="0" lvl="7"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8pPr>
              <a:lvl9pPr marR="0" lvl="8"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9pPr>
            </a:lstStyle>
            <a:p>
              <a:pPr algn="ctr"/>
              <a:r>
                <a:rPr lang="es-EC" sz="1000" b="0" dirty="0">
                  <a:ln w="0"/>
                  <a:solidFill>
                    <a:schemeClr val="accent1"/>
                  </a:solidFill>
                  <a:effectLst>
                    <a:outerShdw blurRad="38100" dist="25400" dir="5400000" algn="ctr" rotWithShape="0">
                      <a:srgbClr val="6E747A">
                        <a:alpha val="43000"/>
                      </a:srgbClr>
                    </a:outerShdw>
                  </a:effectLst>
                </a:rPr>
                <a:t>RENDICIÓN DE </a:t>
              </a:r>
            </a:p>
            <a:p>
              <a:pPr algn="ctr"/>
              <a:r>
                <a:rPr lang="es-EC" sz="1000" b="0" dirty="0">
                  <a:ln w="0"/>
                  <a:solidFill>
                    <a:schemeClr val="accent1"/>
                  </a:solidFill>
                  <a:effectLst>
                    <a:outerShdw blurRad="38100" dist="25400" dir="5400000" algn="ctr" rotWithShape="0">
                      <a:srgbClr val="6E747A">
                        <a:alpha val="43000"/>
                      </a:srgbClr>
                    </a:outerShdw>
                  </a:effectLst>
                </a:rPr>
                <a:t>CUENTAS 2024</a:t>
              </a:r>
            </a:p>
          </p:txBody>
        </p:sp>
        <p:pic>
          <p:nvPicPr>
            <p:cNvPr id="7" name="Imagen 6">
              <a:extLst>
                <a:ext uri="{FF2B5EF4-FFF2-40B4-BE49-F238E27FC236}">
                  <a16:creationId xmlns:a16="http://schemas.microsoft.com/office/drawing/2014/main" id="{CE79CCEA-08C9-4D0C-92C8-307EF9BBFF28}"/>
                </a:ext>
              </a:extLst>
            </p:cNvPr>
            <p:cNvPicPr>
              <a:picLocks noChangeAspect="1"/>
            </p:cNvPicPr>
            <p:nvPr/>
          </p:nvPicPr>
          <p:blipFill>
            <a:blip r:embed="rId3">
              <a:duotone>
                <a:schemeClr val="accent2">
                  <a:shade val="45000"/>
                  <a:satMod val="135000"/>
                </a:schemeClr>
                <a:prstClr val="white"/>
              </a:duotone>
            </a:blip>
            <a:stretch>
              <a:fillRect/>
            </a:stretch>
          </p:blipFill>
          <p:spPr>
            <a:xfrm>
              <a:off x="360632" y="151387"/>
              <a:ext cx="1228884" cy="737330"/>
            </a:xfrm>
            <a:prstGeom prst="rect">
              <a:avLst/>
            </a:prstGeom>
          </p:spPr>
        </p:pic>
      </p:grpSp>
      <p:sp>
        <p:nvSpPr>
          <p:cNvPr id="8" name="Google Shape;1565;p31">
            <a:extLst>
              <a:ext uri="{FF2B5EF4-FFF2-40B4-BE49-F238E27FC236}">
                <a16:creationId xmlns:a16="http://schemas.microsoft.com/office/drawing/2014/main" id="{C5CA0CE9-B955-4953-B776-68EC4EC9D6D7}"/>
              </a:ext>
            </a:extLst>
          </p:cNvPr>
          <p:cNvSpPr txBox="1">
            <a:spLocks/>
          </p:cNvSpPr>
          <p:nvPr/>
        </p:nvSpPr>
        <p:spPr>
          <a:xfrm>
            <a:off x="1029582" y="4355373"/>
            <a:ext cx="7235735" cy="404120"/>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1pPr>
            <a:lvl2pPr marR="0" lvl="1"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2pPr>
            <a:lvl3pPr marR="0" lvl="2"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3pPr>
            <a:lvl4pPr marR="0" lvl="3"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4pPr>
            <a:lvl5pPr marR="0" lvl="4"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5pPr>
            <a:lvl6pPr marR="0" lvl="5"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6pPr>
            <a:lvl7pPr marR="0" lvl="6"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7pPr>
            <a:lvl8pPr marR="0" lvl="7"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8pPr>
            <a:lvl9pPr marR="0" lvl="8" algn="ctr" rtl="0">
              <a:lnSpc>
                <a:spcPct val="100000"/>
              </a:lnSpc>
              <a:spcBef>
                <a:spcPts val="0"/>
              </a:spcBef>
              <a:spcAft>
                <a:spcPts val="0"/>
              </a:spcAft>
              <a:buClr>
                <a:schemeClr val="lt1"/>
              </a:buClr>
              <a:buSzPts val="3000"/>
              <a:buFont typeface="Sora"/>
              <a:buNone/>
              <a:defRPr sz="3000" b="1" i="0" u="none" strike="noStrike" cap="none">
                <a:solidFill>
                  <a:schemeClr val="lt1"/>
                </a:solidFill>
                <a:latin typeface="Sora"/>
                <a:ea typeface="Sora"/>
                <a:cs typeface="Sora"/>
                <a:sym typeface="Sora"/>
              </a:defRPr>
            </a:lvl9pPr>
          </a:lstStyle>
          <a:p>
            <a:pPr algn="just"/>
            <a:r>
              <a:rPr lang="es-MX" sz="1400" dirty="0">
                <a:ln w="0"/>
                <a:solidFill>
                  <a:schemeClr val="accent1"/>
                </a:solidFill>
                <a:effectLst>
                  <a:outerShdw blurRad="38100" dist="25400" dir="5400000" algn="ctr" rotWithShape="0">
                    <a:srgbClr val="6E747A">
                      <a:alpha val="43000"/>
                    </a:srgbClr>
                  </a:outerShdw>
                </a:effectLst>
              </a:rPr>
              <a:t>Estimados ciudadanos de Anconcito:</a:t>
            </a:r>
          </a:p>
          <a:p>
            <a:pPr algn="just"/>
            <a:endParaRPr lang="es-MX" sz="1400" dirty="0">
              <a:ln w="0"/>
              <a:solidFill>
                <a:schemeClr val="accent1"/>
              </a:solidFill>
              <a:effectLst>
                <a:outerShdw blurRad="38100" dist="25400" dir="5400000" algn="ctr" rotWithShape="0">
                  <a:srgbClr val="6E747A">
                    <a:alpha val="43000"/>
                  </a:srgbClr>
                </a:outerShdw>
              </a:effectLst>
            </a:endParaRPr>
          </a:p>
          <a:p>
            <a:pPr algn="just"/>
            <a:r>
              <a:rPr lang="es-MX" sz="1400" dirty="0">
                <a:ln w="0"/>
                <a:solidFill>
                  <a:schemeClr val="accent1"/>
                </a:solidFill>
                <a:effectLst>
                  <a:outerShdw blurRad="38100" dist="25400" dir="5400000" algn="ctr" rotWithShape="0">
                    <a:srgbClr val="6E747A">
                      <a:alpha val="43000"/>
                    </a:srgbClr>
                  </a:outerShdw>
                </a:effectLst>
              </a:rPr>
              <a:t>Con profundo respeto y gratitud, me he dirigido a ustedes para compartir con transparencia mis actividades realizadas, los proyectos presentados y la ejecución de cada uno de ellos en beneficio de nuestra querida parroquia.</a:t>
            </a:r>
          </a:p>
          <a:p>
            <a:pPr algn="just"/>
            <a:endParaRPr lang="es-MX" sz="1400" dirty="0">
              <a:ln w="0"/>
              <a:solidFill>
                <a:schemeClr val="accent1"/>
              </a:solidFill>
              <a:effectLst>
                <a:outerShdw blurRad="38100" dist="25400" dir="5400000" algn="ctr" rotWithShape="0">
                  <a:srgbClr val="6E747A">
                    <a:alpha val="43000"/>
                  </a:srgbClr>
                </a:outerShdw>
              </a:effectLst>
            </a:endParaRPr>
          </a:p>
          <a:p>
            <a:pPr algn="just"/>
            <a:r>
              <a:rPr lang="es-MX" sz="1400" dirty="0">
                <a:ln w="0"/>
                <a:solidFill>
                  <a:schemeClr val="accent1"/>
                </a:solidFill>
                <a:effectLst>
                  <a:outerShdw blurRad="38100" dist="25400" dir="5400000" algn="ctr" rotWithShape="0">
                    <a:srgbClr val="6E747A">
                      <a:alpha val="43000"/>
                    </a:srgbClr>
                  </a:outerShdw>
                </a:effectLst>
              </a:rPr>
              <a:t>Este proceso de rendición de cuentas del periodo 2024 no solo es un deber, sino una oportunidad para demostrar que, con compromiso, responsabilidad y amor por nuestra tierra, sí es posible avanzar. Gracias por confiar en mi capacidad de trabajo, por creer en mi liderazgo y por transitar junto a mí en cada paso que damos.</a:t>
            </a:r>
          </a:p>
          <a:p>
            <a:pPr algn="just"/>
            <a:endParaRPr lang="es-MX" sz="1400" dirty="0">
              <a:ln w="0"/>
              <a:solidFill>
                <a:schemeClr val="accent1"/>
              </a:solidFill>
              <a:effectLst>
                <a:outerShdw blurRad="38100" dist="25400" dir="5400000" algn="ctr" rotWithShape="0">
                  <a:srgbClr val="6E747A">
                    <a:alpha val="43000"/>
                  </a:srgbClr>
                </a:outerShdw>
              </a:effectLst>
            </a:endParaRPr>
          </a:p>
          <a:p>
            <a:pPr algn="just"/>
            <a:r>
              <a:rPr lang="es-MX" sz="1400" dirty="0">
                <a:ln w="0"/>
                <a:solidFill>
                  <a:schemeClr val="accent1"/>
                </a:solidFill>
                <a:effectLst>
                  <a:outerShdw blurRad="38100" dist="25400" dir="5400000" algn="ctr" rotWithShape="0">
                    <a:srgbClr val="6E747A">
                      <a:alpha val="43000"/>
                    </a:srgbClr>
                  </a:outerShdw>
                </a:effectLst>
              </a:rPr>
              <a:t>Me siento empoderada para gobernar, con la firme convicción de que servir a mi pueblo es un honor que exige entrega total. Seguiré trabajando con pasión, con visión y con el corazón puesto en Anconcito, porque merecemos seguir construyendo juntos el futuro que todos soñamos.</a:t>
            </a:r>
          </a:p>
        </p:txBody>
      </p:sp>
    </p:spTree>
    <p:extLst>
      <p:ext uri="{BB962C8B-B14F-4D97-AF65-F5344CB8AC3E}">
        <p14:creationId xmlns:p14="http://schemas.microsoft.com/office/powerpoint/2010/main" val="3302750661"/>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bg>
      <p:bgPr>
        <a:solidFill>
          <a:srgbClr val="0E2A47"/>
        </a:solidFill>
        <a:effectLst/>
      </p:bgPr>
    </p:bg>
    <p:spTree>
      <p:nvGrpSpPr>
        <p:cNvPr id="1" name="Shape 8020"/>
        <p:cNvGrpSpPr/>
        <p:nvPr/>
      </p:nvGrpSpPr>
      <p:grpSpPr>
        <a:xfrm>
          <a:off x="0" y="0"/>
          <a:ext cx="0" cy="0"/>
          <a:chOff x="0" y="0"/>
          <a:chExt cx="0" cy="0"/>
        </a:xfrm>
      </p:grpSpPr>
      <p:pic>
        <p:nvPicPr>
          <p:cNvPr id="3" name="Imagen 2">
            <a:extLst>
              <a:ext uri="{FF2B5EF4-FFF2-40B4-BE49-F238E27FC236}">
                <a16:creationId xmlns:a16="http://schemas.microsoft.com/office/drawing/2014/main" id="{297E6D24-A230-4ACF-88BC-7BE28DDECB74}"/>
              </a:ext>
            </a:extLst>
          </p:cNvPr>
          <p:cNvPicPr>
            <a:picLocks noChangeAspect="1"/>
          </p:cNvPicPr>
          <p:nvPr/>
        </p:nvPicPr>
        <p:blipFill rotWithShape="1">
          <a:blip r:embed="rId3">
            <a:clrChange>
              <a:clrFrom>
                <a:srgbClr val="FFFFFF"/>
              </a:clrFrom>
              <a:clrTo>
                <a:srgbClr val="FFFFFF">
                  <a:alpha val="0"/>
                </a:srgbClr>
              </a:clrTo>
            </a:clrChange>
            <a:biLevel thresh="25000"/>
          </a:blip>
          <a:srcRect l="23835" t="32115" r="22939" b="29892"/>
          <a:stretch/>
        </p:blipFill>
        <p:spPr>
          <a:xfrm>
            <a:off x="2254222" y="2338307"/>
            <a:ext cx="4635556" cy="1733629"/>
          </a:xfrm>
          <a:prstGeom prst="rect">
            <a:avLst/>
          </a:prstGeom>
        </p:spPr>
      </p:pic>
      <p:pic>
        <p:nvPicPr>
          <p:cNvPr id="4" name="Imagen 3">
            <a:extLst>
              <a:ext uri="{FF2B5EF4-FFF2-40B4-BE49-F238E27FC236}">
                <a16:creationId xmlns:a16="http://schemas.microsoft.com/office/drawing/2014/main" id="{4EA1A9BF-83F5-43B3-A646-FCC9558824C2}"/>
              </a:ext>
            </a:extLst>
          </p:cNvPr>
          <p:cNvPicPr>
            <a:picLocks noChangeAspect="1"/>
          </p:cNvPicPr>
          <p:nvPr/>
        </p:nvPicPr>
        <p:blipFill>
          <a:blip r:embed="rId4">
            <a:duotone>
              <a:schemeClr val="accent2">
                <a:shade val="45000"/>
                <a:satMod val="135000"/>
              </a:schemeClr>
              <a:prstClr val="white"/>
            </a:duotone>
          </a:blip>
          <a:stretch>
            <a:fillRect/>
          </a:stretch>
        </p:blipFill>
        <p:spPr>
          <a:xfrm>
            <a:off x="3241040" y="600075"/>
            <a:ext cx="2661920" cy="1597151"/>
          </a:xfrm>
          <a:prstGeom prst="rect">
            <a:avLst/>
          </a:prstGeom>
        </p:spPr>
      </p:pic>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bg>
      <p:bgPr>
        <a:solidFill>
          <a:srgbClr val="0E2A47"/>
        </a:solidFill>
        <a:effectLst/>
      </p:bgPr>
    </p:bg>
    <p:spTree>
      <p:nvGrpSpPr>
        <p:cNvPr id="1" name="Shape 8020"/>
        <p:cNvGrpSpPr/>
        <p:nvPr/>
      </p:nvGrpSpPr>
      <p:grpSpPr>
        <a:xfrm>
          <a:off x="0" y="0"/>
          <a:ext cx="0" cy="0"/>
          <a:chOff x="0" y="0"/>
          <a:chExt cx="0" cy="0"/>
        </a:xfrm>
      </p:grpSpPr>
      <p:sp>
        <p:nvSpPr>
          <p:cNvPr id="4" name="Google Shape;370;p39">
            <a:extLst>
              <a:ext uri="{FF2B5EF4-FFF2-40B4-BE49-F238E27FC236}">
                <a16:creationId xmlns:a16="http://schemas.microsoft.com/office/drawing/2014/main" id="{32A142D0-E866-4829-8DF0-3ACBA32540D5}"/>
              </a:ext>
            </a:extLst>
          </p:cNvPr>
          <p:cNvSpPr txBox="1">
            <a:spLocks/>
          </p:cNvSpPr>
          <p:nvPr/>
        </p:nvSpPr>
        <p:spPr>
          <a:xfrm>
            <a:off x="978357" y="2509662"/>
            <a:ext cx="7187283" cy="1391700"/>
          </a:xfrm>
          <a:prstGeom prst="rect">
            <a:avLst/>
          </a:prstGeom>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s-MX" sz="6000" b="1" dirty="0">
                <a:solidFill>
                  <a:schemeClr val="bg1"/>
                </a:solidFill>
                <a:latin typeface="Aharoni" panose="02010803020104030203" pitchFamily="2" charset="-79"/>
                <a:cs typeface="Aharoni" panose="02010803020104030203" pitchFamily="2" charset="-79"/>
              </a:rPr>
              <a:t>MUCHAS GRACIAS.</a:t>
            </a:r>
          </a:p>
        </p:txBody>
      </p:sp>
      <p:pic>
        <p:nvPicPr>
          <p:cNvPr id="5" name="Imagen 4">
            <a:extLst>
              <a:ext uri="{FF2B5EF4-FFF2-40B4-BE49-F238E27FC236}">
                <a16:creationId xmlns:a16="http://schemas.microsoft.com/office/drawing/2014/main" id="{46126092-640E-4A83-AF8F-D37A220A34DD}"/>
              </a:ext>
            </a:extLst>
          </p:cNvPr>
          <p:cNvPicPr>
            <a:picLocks noChangeAspect="1"/>
          </p:cNvPicPr>
          <p:nvPr/>
        </p:nvPicPr>
        <p:blipFill>
          <a:blip r:embed="rId3">
            <a:duotone>
              <a:schemeClr val="accent2">
                <a:shade val="45000"/>
                <a:satMod val="135000"/>
              </a:schemeClr>
              <a:prstClr val="white"/>
            </a:duotone>
          </a:blip>
          <a:stretch>
            <a:fillRect/>
          </a:stretch>
        </p:blipFill>
        <p:spPr>
          <a:xfrm>
            <a:off x="3241039" y="735807"/>
            <a:ext cx="2661920" cy="1597151"/>
          </a:xfrm>
          <a:prstGeom prst="rect">
            <a:avLst/>
          </a:prstGeom>
        </p:spPr>
      </p:pic>
    </p:spTree>
    <p:extLst>
      <p:ext uri="{BB962C8B-B14F-4D97-AF65-F5344CB8AC3E}">
        <p14:creationId xmlns:p14="http://schemas.microsoft.com/office/powerpoint/2010/main" val="1733904838"/>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sld>
</file>

<file path=ppt/theme/theme1.xml><?xml version="1.0" encoding="utf-8"?>
<a:theme xmlns:a="http://schemas.openxmlformats.org/drawingml/2006/main" name="Industrial Preliminary Project by Slidesgo">
  <a:themeElements>
    <a:clrScheme name="Simple Light">
      <a:dk1>
        <a:srgbClr val="202A41"/>
      </a:dk1>
      <a:lt1>
        <a:srgbClr val="FFFFFF"/>
      </a:lt1>
      <a:dk2>
        <a:srgbClr val="516988"/>
      </a:dk2>
      <a:lt2>
        <a:srgbClr val="D3E1F1"/>
      </a:lt2>
      <a:accent1>
        <a:srgbClr val="90ABCE"/>
      </a:accent1>
      <a:accent2>
        <a:srgbClr val="6E86A5"/>
      </a:accent2>
      <a:accent3>
        <a:srgbClr val="F5F4F3"/>
      </a:accent3>
      <a:accent4>
        <a:srgbClr val="FFFFFF"/>
      </a:accent4>
      <a:accent5>
        <a:srgbClr val="FFFFFF"/>
      </a:accent5>
      <a:accent6>
        <a:srgbClr val="FFFFFF"/>
      </a:accent6>
      <a:hlink>
        <a:srgbClr val="202A41"/>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Slidesgo Final Pages">
  <a:themeElements>
    <a:clrScheme name="Simple Light">
      <a:dk1>
        <a:srgbClr val="0E2A47"/>
      </a:dk1>
      <a:lt1>
        <a:srgbClr val="FFFFFF"/>
      </a:lt1>
      <a:dk2>
        <a:srgbClr val="869FB2"/>
      </a:dk2>
      <a:lt2>
        <a:srgbClr val="FFFFFF"/>
      </a:lt2>
      <a:accent1>
        <a:srgbClr val="FFFFFF"/>
      </a:accent1>
      <a:accent2>
        <a:srgbClr val="FFFFFF"/>
      </a:accent2>
      <a:accent3>
        <a:srgbClr val="FFFFFF"/>
      </a:accent3>
      <a:accent4>
        <a:srgbClr val="FFFFFF"/>
      </a:accent4>
      <a:accent5>
        <a:srgbClr val="FFFFFF"/>
      </a:accent5>
      <a:accent6>
        <a:srgbClr val="FFFFFF"/>
      </a:accent6>
      <a:hlink>
        <a:srgbClr val="869FB2"/>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11346</TotalTime>
  <Words>3061</Words>
  <Application>Microsoft Office PowerPoint</Application>
  <PresentationFormat>Presentación en pantalla (16:9)</PresentationFormat>
  <Paragraphs>275</Paragraphs>
  <Slides>48</Slides>
  <Notes>48</Notes>
  <HiddenSlides>0</HiddenSlides>
  <MMClips>0</MMClips>
  <ScaleCrop>false</ScaleCrop>
  <HeadingPairs>
    <vt:vector size="6" baseType="variant">
      <vt:variant>
        <vt:lpstr>Fuentes usadas</vt:lpstr>
      </vt:variant>
      <vt:variant>
        <vt:i4>12</vt:i4>
      </vt:variant>
      <vt:variant>
        <vt:lpstr>Tema</vt:lpstr>
      </vt:variant>
      <vt:variant>
        <vt:i4>2</vt:i4>
      </vt:variant>
      <vt:variant>
        <vt:lpstr>Títulos de diapositiva</vt:lpstr>
      </vt:variant>
      <vt:variant>
        <vt:i4>48</vt:i4>
      </vt:variant>
    </vt:vector>
  </HeadingPairs>
  <TitlesOfParts>
    <vt:vector size="62" baseType="lpstr">
      <vt:lpstr>Assistant Medium</vt:lpstr>
      <vt:lpstr>Aharoni</vt:lpstr>
      <vt:lpstr>Poppins</vt:lpstr>
      <vt:lpstr>Sora</vt:lpstr>
      <vt:lpstr>Anaheim</vt:lpstr>
      <vt:lpstr>Butterscotch</vt:lpstr>
      <vt:lpstr>Cousine</vt:lpstr>
      <vt:lpstr>Arial</vt:lpstr>
      <vt:lpstr>Nunito Light</vt:lpstr>
      <vt:lpstr>Proxima Nova</vt:lpstr>
      <vt:lpstr>Calibri</vt:lpstr>
      <vt:lpstr>Proxima Nova Semibold</vt:lpstr>
      <vt:lpstr>Industrial Preliminary Project by Slidesgo</vt:lpstr>
      <vt:lpstr>Slidesgo Final Pages</vt:lpstr>
      <vt:lpstr>RENDICIÓN DE  CUENTAS 2024</vt:lpstr>
      <vt:lpstr>Presentación de PowerPoint</vt:lpstr>
      <vt:lpstr>01</vt:lpstr>
      <vt:lpstr>PLAN DE TRABAJO</vt:lpstr>
      <vt:lpstr>PRESENTACIÓN DE PROPUESTAS DE PROYECTOS </vt:lpstr>
      <vt:lpstr>PRESENTACIÓN DE PROPUESTAS DE PROYECTOS </vt:lpstr>
      <vt:lpstr>PRESENTACIÓN DE PROPUESTAS DE PROYECTOS </vt:lpstr>
      <vt:lpstr>FUNCIONES, ATRIBUCIONES Y COMPETENCIAS. </vt:lpstr>
      <vt:lpstr>FUNCIONES, ATRIBUCIONES Y COMPETENCIAS</vt:lpstr>
      <vt:lpstr>FUNCIONES, ATRIBUCIONES Y COMPETENCIAS</vt:lpstr>
      <vt:lpstr>Presentación de PowerPoint</vt:lpstr>
      <vt:lpstr>Presentación de PowerPoint</vt:lpstr>
      <vt:lpstr>Presentación de PowerPoint</vt:lpstr>
      <vt:lpstr>Presentación de PowerPoint</vt:lpstr>
      <vt:lpstr>FUNCIONES, ATRIBUCIONES Y COMPETENCIAS</vt:lpstr>
      <vt:lpstr>Presentación de PowerPoint</vt:lpstr>
      <vt:lpstr>Presentación de PowerPoint</vt:lpstr>
      <vt:lpstr>Presentación de PowerPoint</vt:lpstr>
      <vt:lpstr>Presentación de PowerPoint</vt:lpstr>
      <vt:lpstr>Presentación de PowerPoint</vt:lpstr>
      <vt:lpstr>Presentación de PowerPoint</vt:lpstr>
      <vt:lpstr>FUNCIONES, ATRIBUCIONES Y COMPETENCIAS</vt:lpstr>
      <vt:lpstr>Presentación de PowerPoint</vt:lpstr>
      <vt:lpstr>Presentación de PowerPoint</vt:lpstr>
      <vt:lpstr>Presentación de PowerPoint</vt:lpstr>
      <vt:lpstr>FUNCIONES, ATRIBUCIONES Y COMPETENCIAS</vt:lpstr>
      <vt:lpstr>Presentación de PowerPoint</vt:lpstr>
      <vt:lpstr>Presentación de PowerPoint</vt:lpstr>
      <vt:lpstr>Presentación de PowerPoint</vt:lpstr>
      <vt:lpstr>Presentación de PowerPoint</vt:lpstr>
      <vt:lpstr>Presentación de PowerPoint</vt:lpstr>
      <vt:lpstr>FUNCIONES, ATRIBUCIONES Y COMPETENCIAS</vt:lpstr>
      <vt:lpstr>Presentación de PowerPoint</vt:lpstr>
      <vt:lpstr>Presentación de PowerPoint</vt:lpstr>
      <vt:lpstr>Presentación de PowerPoint</vt:lpstr>
      <vt:lpstr>Presentación de PowerPoint</vt:lpstr>
      <vt:lpstr>COMISIONES OCASIONALES. Otorgadas por el Ejecutivo del GAD.</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RENDICIÓN DE  CUENTAS 2024</dc:title>
  <dc:creator>ASUS Vivobook</dc:creator>
  <cp:lastModifiedBy>ASUS Vivobook</cp:lastModifiedBy>
  <cp:revision>36</cp:revision>
  <dcterms:modified xsi:type="dcterms:W3CDTF">2025-06-29T02:57:15Z</dcterms:modified>
</cp:coreProperties>
</file>