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83" r:id="rId2"/>
    <p:sldId id="256" r:id="rId3"/>
    <p:sldId id="282" r:id="rId4"/>
    <p:sldId id="281" r:id="rId5"/>
    <p:sldId id="257" r:id="rId6"/>
    <p:sldId id="258" r:id="rId7"/>
    <p:sldId id="259" r:id="rId8"/>
    <p:sldId id="260" r:id="rId9"/>
    <p:sldId id="261" r:id="rId10"/>
    <p:sldId id="262" r:id="rId11"/>
    <p:sldId id="272" r:id="rId12"/>
    <p:sldId id="263" r:id="rId13"/>
    <p:sldId id="274" r:id="rId14"/>
    <p:sldId id="264" r:id="rId15"/>
    <p:sldId id="266" r:id="rId16"/>
    <p:sldId id="267" r:id="rId17"/>
    <p:sldId id="277" r:id="rId18"/>
    <p:sldId id="268" r:id="rId19"/>
    <p:sldId id="269" r:id="rId20"/>
    <p:sldId id="276" r:id="rId21"/>
    <p:sldId id="270" r:id="rId22"/>
    <p:sldId id="271" r:id="rId23"/>
    <p:sldId id="273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3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4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29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2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1180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55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5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2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5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3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3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7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3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1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1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D4CB1-57F7-434A-A766-4997E924A58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D4AC724-9101-4CBE-8DE9-51473873D1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5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655" y="214109"/>
            <a:ext cx="6108970" cy="633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90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02531" cy="30092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31" y="0"/>
            <a:ext cx="6489469" cy="300920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30" y="3009208"/>
            <a:ext cx="6489470" cy="38487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9207"/>
            <a:ext cx="5702529" cy="384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4958" cy="38072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9" y="3807230"/>
            <a:ext cx="6797040" cy="30507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0"/>
            <a:ext cx="6797040" cy="380723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802283" y="5602780"/>
            <a:ext cx="5137266" cy="93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SE REALIZO UN LEVANTAMIENTO TOPOGRAFICO DEL ESTADIO DE LA VILLEGAS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229"/>
            <a:ext cx="5421718" cy="304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9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2393" cy="33650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096"/>
            <a:ext cx="5982391" cy="34929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91" y="0"/>
            <a:ext cx="6209609" cy="33650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90" y="3365096"/>
            <a:ext cx="6209610" cy="34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3971" cy="34248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70" y="0"/>
            <a:ext cx="6398029" cy="34248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4844"/>
            <a:ext cx="12191999" cy="34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0829" cy="33417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29" y="0"/>
            <a:ext cx="6212380" cy="33417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3341714"/>
            <a:ext cx="5940830" cy="35453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28" y="3341715"/>
            <a:ext cx="6251172" cy="35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9788" y="-1429788"/>
            <a:ext cx="3350031" cy="62096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09610" y="-6"/>
            <a:ext cx="5982390" cy="33500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0030"/>
            <a:ext cx="12192000" cy="35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9484" cy="34580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84" y="1"/>
            <a:ext cx="5932516" cy="34580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58096"/>
            <a:ext cx="12191999" cy="339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482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21" y="0"/>
            <a:ext cx="6887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34792" cy="34414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93" y="0"/>
            <a:ext cx="6057207" cy="34414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41468"/>
            <a:ext cx="6134792" cy="34165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95" y="3441467"/>
            <a:ext cx="5962305" cy="34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4035" cy="34165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35" y="0"/>
            <a:ext cx="6567965" cy="34165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530"/>
            <a:ext cx="5624035" cy="34414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7281" y="1853284"/>
            <a:ext cx="3441469" cy="65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2618509" y="473825"/>
            <a:ext cx="7065817" cy="889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RENDICION DE CUENTA 2021</a:t>
            </a:r>
          </a:p>
          <a:p>
            <a:pPr algn="ctr"/>
            <a:r>
              <a:rPr lang="es-EC" dirty="0" smtClean="0"/>
              <a:t>GAD PARROQUIAL LA VILLEGAS</a:t>
            </a:r>
            <a:endParaRPr lang="en-US" dirty="0"/>
          </a:p>
        </p:txBody>
      </p:sp>
      <p:sp>
        <p:nvSpPr>
          <p:cNvPr id="5" name="Flecha abajo 4"/>
          <p:cNvSpPr/>
          <p:nvPr/>
        </p:nvSpPr>
        <p:spPr>
          <a:xfrm>
            <a:off x="5968538" y="1363287"/>
            <a:ext cx="415637" cy="6151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4862945" y="1978429"/>
            <a:ext cx="2842953" cy="465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COMISIONES</a:t>
            </a:r>
            <a:endParaRPr lang="en-US" dirty="0"/>
          </a:p>
        </p:txBody>
      </p:sp>
      <p:sp>
        <p:nvSpPr>
          <p:cNvPr id="7" name="Flecha izquierda 6"/>
          <p:cNvSpPr/>
          <p:nvPr/>
        </p:nvSpPr>
        <p:spPr>
          <a:xfrm>
            <a:off x="1554480" y="2094806"/>
            <a:ext cx="3217026" cy="2327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echa derecha 7"/>
          <p:cNvSpPr/>
          <p:nvPr/>
        </p:nvSpPr>
        <p:spPr>
          <a:xfrm>
            <a:off x="7797337" y="2094806"/>
            <a:ext cx="2402378" cy="232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echa abajo 8"/>
          <p:cNvSpPr/>
          <p:nvPr/>
        </p:nvSpPr>
        <p:spPr>
          <a:xfrm>
            <a:off x="1554480" y="2327561"/>
            <a:ext cx="157942" cy="473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473825" y="2801389"/>
            <a:ext cx="2161309" cy="527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EDUCACION</a:t>
            </a:r>
            <a:endParaRPr lang="en-US" sz="1600" dirty="0"/>
          </a:p>
        </p:txBody>
      </p:sp>
      <p:sp>
        <p:nvSpPr>
          <p:cNvPr id="11" name="Flecha abajo 10"/>
          <p:cNvSpPr/>
          <p:nvPr/>
        </p:nvSpPr>
        <p:spPr>
          <a:xfrm>
            <a:off x="4069079" y="2327561"/>
            <a:ext cx="166254" cy="473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3354183" y="2801389"/>
            <a:ext cx="2084420" cy="527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CULTURA</a:t>
            </a:r>
            <a:endParaRPr lang="en-US" dirty="0"/>
          </a:p>
        </p:txBody>
      </p:sp>
      <p:sp>
        <p:nvSpPr>
          <p:cNvPr id="13" name="Flecha abajo 12"/>
          <p:cNvSpPr/>
          <p:nvPr/>
        </p:nvSpPr>
        <p:spPr>
          <a:xfrm>
            <a:off x="6966066" y="2443942"/>
            <a:ext cx="174567" cy="357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/>
          <p:cNvSpPr/>
          <p:nvPr/>
        </p:nvSpPr>
        <p:spPr>
          <a:xfrm>
            <a:off x="6151418" y="2805543"/>
            <a:ext cx="2194560" cy="5237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DEPORTE</a:t>
            </a:r>
            <a:endParaRPr lang="en-US" dirty="0"/>
          </a:p>
        </p:txBody>
      </p:sp>
      <p:sp>
        <p:nvSpPr>
          <p:cNvPr id="15" name="Flecha abajo 14"/>
          <p:cNvSpPr/>
          <p:nvPr/>
        </p:nvSpPr>
        <p:spPr>
          <a:xfrm>
            <a:off x="10041775" y="2327561"/>
            <a:ext cx="157941" cy="473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9058793" y="2872045"/>
            <a:ext cx="2281843" cy="457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TURISMO</a:t>
            </a:r>
            <a:endParaRPr lang="en-US" dirty="0"/>
          </a:p>
        </p:txBody>
      </p:sp>
      <p:sp>
        <p:nvSpPr>
          <p:cNvPr id="17" name="Elipse 16"/>
          <p:cNvSpPr/>
          <p:nvPr/>
        </p:nvSpPr>
        <p:spPr>
          <a:xfrm>
            <a:off x="2909455" y="4455622"/>
            <a:ext cx="7032567" cy="1238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Ing. CARLOS DANIEL MUÑOZ LEON </a:t>
            </a:r>
          </a:p>
          <a:p>
            <a:pPr algn="ctr"/>
            <a:r>
              <a:rPr lang="es-EC" dirty="0" smtClean="0"/>
              <a:t>VOCAL DEL GAD PARROQUIAL</a:t>
            </a:r>
          </a:p>
          <a:p>
            <a:pPr algn="ctr"/>
            <a:r>
              <a:rPr lang="es-EC" dirty="0" smtClean="0"/>
              <a:t>LA VILLEGAS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627716" cy="30341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16" y="0"/>
            <a:ext cx="6564284" cy="30341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4144"/>
            <a:ext cx="5627716" cy="38238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16" y="3034144"/>
            <a:ext cx="6564284" cy="38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2261062" y="307571"/>
            <a:ext cx="7631083" cy="980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UN GRUPO DE PERSONA Q APOYARON CON LA FUMIGACION CONTRA EL COVID DONDE SE RECIBIO APOYO DE LOS MIEMBROS DEL GAD MUNICIPAL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6109" cy="33915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0"/>
            <a:ext cx="5915891" cy="33915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593"/>
            <a:ext cx="6276109" cy="34664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8" y="3391592"/>
            <a:ext cx="5915891" cy="34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77098" cy="33250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98" y="-1"/>
            <a:ext cx="6314901" cy="33250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5090"/>
            <a:ext cx="12191999" cy="3532910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3366655" y="216131"/>
            <a:ext cx="5586152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ACOMPAÑAMIENTOS FUERA DE MI COMISION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8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32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2" y="0"/>
            <a:ext cx="67887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734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4" y="0"/>
            <a:ext cx="6414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350029" y="1363287"/>
            <a:ext cx="5893724" cy="3507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3900" dirty="0" smtClean="0"/>
              <a:t>FIN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40587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13411" y="548640"/>
            <a:ext cx="105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DEPORTE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1313411" y="1065815"/>
            <a:ext cx="818803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SE GESTIONOAPOYOS PARA LOS DEPORTISTA DE LA PARROQUIA COMO ADQUISICIONES DE CASCO, GUANTES, APORTES ECONOMICOS Y SEGUIMIENTOS EN LAS DISTINTAS PARTICIPACIONES.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GESTIONE EL PROYECTO DEL ESTADIO DONDE SE REALIZARON LOS LEVANTAMIENTOS TOPOGRAFICOS Y EN LA ACTUALIDAD EL DISEÑO ESTA TERMINADO, CONTEMPLA GRADERIOS, CERRAMIENTO Y ALIMBRADO.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COMO GAD PARROQUIAL CON LA FINALIDAD DE PROMOVER LA ACTIVIDAD FISICA AL AIRE LIBRE, ADQUIRIMOS 6 MAQUINAS BIOSALUDABLE.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SE REALIZO UNA CANCHA DEPORTIVA EN LA ZONA RURAL CIUDAD DE LOJA CON LA AYUDA DEL ALCALDE DAVID ALAVA.</a:t>
            </a:r>
          </a:p>
          <a:p>
            <a:endParaRPr lang="en-US" sz="1050" dirty="0"/>
          </a:p>
        </p:txBody>
      </p:sp>
      <p:sp>
        <p:nvSpPr>
          <p:cNvPr id="7" name="CuadroTexto 6"/>
          <p:cNvSpPr txBox="1"/>
          <p:nvPr/>
        </p:nvSpPr>
        <p:spPr>
          <a:xfrm>
            <a:off x="1313411" y="2575569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TURISTICO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454728" y="3046235"/>
            <a:ext cx="803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LIMPIEZA DE DISTINTA AREAS DE LA PARROQUIA.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FOMENTO DE PEQUEÑOS EMPRENDIMIENTO DE GENTE DE NUETRO PUEBLO.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CELEBRAMOS EL CARNAVAL, EVENTO PARA FOMENTAR EL TURISMO INTERNO Y PROVINCIAL EN NUETRA PARROQUIA</a:t>
            </a:r>
            <a:r>
              <a:rPr lang="es-EC" sz="1050" dirty="0" smtClean="0"/>
              <a:t>.</a:t>
            </a:r>
            <a:endParaRPr lang="en-US" sz="1050" dirty="0"/>
          </a:p>
        </p:txBody>
      </p:sp>
      <p:sp>
        <p:nvSpPr>
          <p:cNvPr id="9" name="CuadroTexto 8"/>
          <p:cNvSpPr txBox="1"/>
          <p:nvPr/>
        </p:nvSpPr>
        <p:spPr>
          <a:xfrm>
            <a:off x="1318540" y="4080242"/>
            <a:ext cx="15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ENTRE OTROS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471353" y="4854633"/>
            <a:ext cx="8030094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COMO GAD PARROQUIAL SE COLABORO EN LA FUMIGACION EN TODO EL PUEBLO COMO TAMBIEN ENTREGAS DE KIT DE ALIMENTOS.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TAMBIEN AGRADECER A PERSONAS COMO GRUPOS Q ESTUVIERON ALFRENTE A ESTE PANDEMIA COVID 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Sr. LIVINO LEON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FAMILIA BRAVO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 smtClean="0"/>
              <a:t>GRUPO VILLEGAS 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800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r="216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719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4153"/>
            <a:ext cx="12192000" cy="5833455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497185" y="498764"/>
            <a:ext cx="4073237" cy="3408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DEPORTE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2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1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9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4361" y="594360"/>
            <a:ext cx="6858000" cy="56692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79" y="0"/>
            <a:ext cx="6522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829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74" y="0"/>
            <a:ext cx="4165526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98" y="0"/>
            <a:ext cx="3978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673</TotalTime>
  <Words>235</Words>
  <Application>Microsoft Office PowerPoint</Application>
  <PresentationFormat>Panorámica</PresentationFormat>
  <Paragraphs>30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golero muñoz</dc:creator>
  <cp:lastModifiedBy>Gad Parroquial La Villegas</cp:lastModifiedBy>
  <cp:revision>35</cp:revision>
  <dcterms:created xsi:type="dcterms:W3CDTF">2021-05-19T18:24:44Z</dcterms:created>
  <dcterms:modified xsi:type="dcterms:W3CDTF">2021-06-22T21:08:43Z</dcterms:modified>
</cp:coreProperties>
</file>