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67" r:id="rId4"/>
    <p:sldId id="266" r:id="rId5"/>
    <p:sldId id="265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24DB3-B50D-514B-AF9B-80533C4C2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B78287-1949-6F44-B3D5-161940442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3AC41E-CE94-424A-B3B0-D8BFF22E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464C-776C-2F43-A384-6DCF4CDF90F8}" type="datetimeFigureOut">
              <a:rPr lang="es-MX"/>
              <a:t>22/06/2021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B64085-AD22-174D-8D17-307E9C78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C636FA-65FC-AE4C-A751-D4F99F8F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081D-83EC-D449-A81A-43E31774CD51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702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9B9498-DC0F-954D-8DE8-428F611E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086874-6C75-9C4C-A90E-451162B4A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357B34-BAB9-A949-98E4-90602DEC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464C-776C-2F43-A384-6DCF4CDF90F8}" type="datetimeFigureOut">
              <a:rPr lang="es-MX"/>
              <a:t>22/06/2021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82AEE7-8772-B44A-B8AD-4367FE0D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0176F4-3890-284B-AB22-992BC811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081D-83EC-D449-A81A-43E31774CD51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71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25B121-097C-0441-9567-9AFE9CE22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82E4A6-B67B-1945-A75C-E18A09742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56AF54-8982-424B-9C60-6751DE1E1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464C-776C-2F43-A384-6DCF4CDF90F8}" type="datetimeFigureOut">
              <a:rPr lang="es-MX"/>
              <a:t>22/06/2021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948321-6F42-B34A-8267-7A9CDC3F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D171CF-FAB0-F443-8E2D-6B858799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081D-83EC-D449-A81A-43E31774CD51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375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7998B-9FAC-9C4B-87CD-0F14D89F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ADD217-6D9F-024D-8822-755EEC9BD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93459D-00A9-3446-BD9A-F29B4A1A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464C-776C-2F43-A384-6DCF4CDF90F8}" type="datetimeFigureOut">
              <a:rPr lang="es-MX"/>
              <a:t>22/06/2021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988703-7D4E-AD4B-A732-47A401EF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76839B-4B68-9E4B-866E-E4841B955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081D-83EC-D449-A81A-43E31774CD51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892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E8F84-82B7-EB41-A654-911CB568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372337-8E10-034B-AA08-AA6DEA44B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9C1C2-FC1E-BF47-B91A-EF6DC893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464C-776C-2F43-A384-6DCF4CDF90F8}" type="datetimeFigureOut">
              <a:rPr lang="es-MX"/>
              <a:t>22/06/2021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5FB488-0D5F-7042-847F-03D68A5A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261847-8FEC-354C-861B-8A824030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081D-83EC-D449-A81A-43E31774CD51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35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8A2D5-CEC7-E343-BDE5-304726B0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9E1A61-927F-F34A-880B-AC2DE10E2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A5D5E8-1A55-0B42-82BB-92FD448F8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31139D-4742-2345-BA24-C3A3F10E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464C-776C-2F43-A384-6DCF4CDF90F8}" type="datetimeFigureOut">
              <a:rPr lang="es-MX"/>
              <a:t>22/06/2021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957C84-CFF8-244E-9B88-FB47553C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0B6A43-DD49-C94E-8BE3-D82F9A9D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081D-83EC-D449-A81A-43E31774CD51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083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9E180-B83A-D44E-B00F-AA311E8E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22B287-FF12-1A4B-A9BC-A5364333A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E9137D-F32D-E743-8B7D-BA90C71F0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9E3B37D-B187-BA4F-9177-11504D170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9F6F9C-023D-4041-969D-DEDF7D66A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DD1422-0AD4-BB45-931F-C7E83B13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464C-776C-2F43-A384-6DCF4CDF90F8}" type="datetimeFigureOut">
              <a:rPr lang="es-MX"/>
              <a:t>22/06/2021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A68770-BE7C-9846-8048-81F1106D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F31FD8-CDB6-CD44-AF06-FB494262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081D-83EC-D449-A81A-43E31774CD51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915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42A4E-5948-524A-B6D6-E14C91EE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A6B309-D099-7B4F-82E0-99074613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464C-776C-2F43-A384-6DCF4CDF90F8}" type="datetimeFigureOut">
              <a:rPr lang="es-MX"/>
              <a:t>22/06/2021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FA0A3E-316A-EA44-98F2-C3A0648A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697023-FB93-A747-AA6C-BAFE3E23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081D-83EC-D449-A81A-43E31774CD51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885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02155A-E22C-624C-81FB-B5B712AE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464C-776C-2F43-A384-6DCF4CDF90F8}" type="datetimeFigureOut">
              <a:rPr lang="es-MX"/>
              <a:t>22/06/2021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4555036-BB48-1042-9F33-D182E5E1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163CF7-8161-5944-9FC8-B81123E8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081D-83EC-D449-A81A-43E31774CD51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31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2107F-992D-2149-8FAA-4B3644BC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BC0EAE-0BF5-4644-B752-F9C2D76B2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C1303D-4BE6-5245-A9B8-098B45F75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9F3E55-2EAA-8F42-A07B-33227446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464C-776C-2F43-A384-6DCF4CDF90F8}" type="datetimeFigureOut">
              <a:rPr lang="es-MX"/>
              <a:t>22/06/2021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D0D529-32E7-9548-992E-672FF6E4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3B323D-4130-B34C-9C53-C25260EB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081D-83EC-D449-A81A-43E31774CD51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795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8BBE0-9750-2C47-95D1-8ABB7FF8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8E6EFA-1151-CE42-B5ED-4290428BA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183F92-FABC-E444-B935-4ABF33A5A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43C309-62E9-7B4C-A3AC-4CD1FB89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464C-776C-2F43-A384-6DCF4CDF90F8}" type="datetimeFigureOut">
              <a:rPr lang="es-MX"/>
              <a:t>22/06/2021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DEB05E-6C59-3545-8D40-83863FE9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0D4C36-79DD-DB49-BC9A-40E16D4F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081D-83EC-D449-A81A-43E31774CD51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539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28ABE16-5118-5847-B43E-FCD11754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DE7D20-F615-7142-85D1-225AA227C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1D119D-F204-5542-AC20-D8542F3DF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9464C-776C-2F43-A384-6DCF4CDF90F8}" type="datetimeFigureOut">
              <a:rPr lang="es-MX"/>
              <a:t>22/06/2021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75AD5E-5F9D-B543-A707-F1CD0796D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446A17-F7EB-7845-9E1F-398A7E8C3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D081D-83EC-D449-A81A-43E31774CD51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560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9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1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3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5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7A31ECA1-2384-5D4C-B640-B5F35CEACB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C323D318-BE65-D543-91E2-89C520B0EA3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1" y="387094"/>
            <a:ext cx="10641769" cy="1727788"/>
          </a:xfrm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AC4A4996-37F2-1341-8345-DDC207521C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5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173782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6F2D70F7-34D6-9B43-942A-181D08602D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3" y="2505075"/>
            <a:ext cx="4742996" cy="3684588"/>
          </a:xfr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C323D318-BE65-D543-91E2-89C520B0EA3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1" y="387094"/>
            <a:ext cx="10641769" cy="1727788"/>
          </a:xfrm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CBC67DC0-3455-A044-83FB-A9B3D66B25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52" y="2287361"/>
            <a:ext cx="5164668" cy="3684588"/>
          </a:xfrm>
        </p:spPr>
      </p:pic>
    </p:spTree>
    <p:extLst>
      <p:ext uri="{BB962C8B-B14F-4D97-AF65-F5344CB8AC3E}">
        <p14:creationId xmlns:p14="http://schemas.microsoft.com/office/powerpoint/2010/main" val="373907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6C7DC185-6CD4-DC43-B4AF-D34BEF3FBA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71" y="2397125"/>
            <a:ext cx="4845229" cy="3684588"/>
          </a:xfr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C323D318-BE65-D543-91E2-89C520B0EA3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1" y="387094"/>
            <a:ext cx="10641769" cy="1727788"/>
          </a:xfrm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5D9AFC47-07BC-4241-84CB-E6E675A766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739" y="2612572"/>
            <a:ext cx="4279966" cy="3684588"/>
          </a:xfrm>
        </p:spPr>
      </p:pic>
    </p:spTree>
    <p:extLst>
      <p:ext uri="{BB962C8B-B14F-4D97-AF65-F5344CB8AC3E}">
        <p14:creationId xmlns:p14="http://schemas.microsoft.com/office/powerpoint/2010/main" val="68898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3A71FAF5-9BC4-CA47-8CAE-F14F6C8686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C323D318-BE65-D543-91E2-89C520B0EA3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1" y="387094"/>
            <a:ext cx="10641769" cy="1727788"/>
          </a:xfrm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C5067232-5E0A-4F4C-A6BA-2B80F50B8C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27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410381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0D86934A-33F8-F04F-BA44-93A360BE52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C323D318-BE65-D543-91E2-89C520B0EA3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668337"/>
            <a:ext cx="10641769" cy="1727788"/>
          </a:xfrm>
        </p:spPr>
      </p:pic>
      <p:pic>
        <p:nvPicPr>
          <p:cNvPr id="6" name="Imagen 7">
            <a:extLst>
              <a:ext uri="{FF2B5EF4-FFF2-40B4-BE49-F238E27FC236}">
                <a16:creationId xmlns:a16="http://schemas.microsoft.com/office/drawing/2014/main" id="{1F03573C-6052-7A4A-B2AD-3913F4370B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27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340284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7">
            <a:extLst>
              <a:ext uri="{FF2B5EF4-FFF2-40B4-BE49-F238E27FC236}">
                <a16:creationId xmlns:a16="http://schemas.microsoft.com/office/drawing/2014/main" id="{C323D318-BE65-D543-91E2-89C520B0EA3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1" y="387094"/>
            <a:ext cx="10641769" cy="1727788"/>
          </a:xfrm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B5C2E79A-90C3-224B-A0AB-C6698D0340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7" y="2337527"/>
            <a:ext cx="4644573" cy="3965831"/>
          </a:xfr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E9AB1A14-9D25-284D-8A63-B4C7D552CF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715" y="2495021"/>
            <a:ext cx="4402666" cy="3965575"/>
          </a:xfrm>
        </p:spPr>
      </p:pic>
    </p:spTree>
    <p:extLst>
      <p:ext uri="{BB962C8B-B14F-4D97-AF65-F5344CB8AC3E}">
        <p14:creationId xmlns:p14="http://schemas.microsoft.com/office/powerpoint/2010/main" val="299642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>
            <a:extLst>
              <a:ext uri="{FF2B5EF4-FFF2-40B4-BE49-F238E27FC236}">
                <a16:creationId xmlns:a16="http://schemas.microsoft.com/office/drawing/2014/main" id="{41D34A76-E94E-DE47-9AEE-CA95CAC7C0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C323D318-BE65-D543-91E2-89C520B0EA3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1" y="387094"/>
            <a:ext cx="10641769" cy="1727788"/>
          </a:xfrm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35CEDA94-CD24-FC4A-B6B6-16E42F651C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29" y="2505075"/>
            <a:ext cx="4912782" cy="3684587"/>
          </a:xfrm>
        </p:spPr>
      </p:pic>
      <p:pic>
        <p:nvPicPr>
          <p:cNvPr id="13" name="Imagen 13">
            <a:extLst>
              <a:ext uri="{FF2B5EF4-FFF2-40B4-BE49-F238E27FC236}">
                <a16:creationId xmlns:a16="http://schemas.microsoft.com/office/drawing/2014/main" id="{D0EBDAD3-C2AB-C94E-A11F-F32FFBA9C0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78252"/>
            <a:ext cx="5157787" cy="3338234"/>
          </a:xfrm>
        </p:spPr>
      </p:pic>
    </p:spTree>
    <p:extLst>
      <p:ext uri="{BB962C8B-B14F-4D97-AF65-F5344CB8AC3E}">
        <p14:creationId xmlns:p14="http://schemas.microsoft.com/office/powerpoint/2010/main" val="51530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45ABC8E8-5B91-444B-BA6A-6385F072C3B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73" y="2151289"/>
            <a:ext cx="3709694" cy="4071937"/>
          </a:xfr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C323D318-BE65-D543-91E2-89C520B0EA3C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61" y="266700"/>
            <a:ext cx="9506857" cy="1541354"/>
          </a:xfrm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DF676801-2453-C745-AE07-0CB60BC4A6D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52" y="2060801"/>
            <a:ext cx="4271962" cy="4162425"/>
          </a:xfrm>
        </p:spPr>
      </p:pic>
    </p:spTree>
    <p:extLst>
      <p:ext uri="{BB962C8B-B14F-4D97-AF65-F5344CB8AC3E}">
        <p14:creationId xmlns:p14="http://schemas.microsoft.com/office/powerpoint/2010/main" val="1038789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desconocido</dc:creator>
  <cp:lastModifiedBy>Usuario desconocido</cp:lastModifiedBy>
  <cp:revision>6</cp:revision>
  <dcterms:created xsi:type="dcterms:W3CDTF">2021-06-22T18:08:41Z</dcterms:created>
  <dcterms:modified xsi:type="dcterms:W3CDTF">2021-06-22T21:18:00Z</dcterms:modified>
</cp:coreProperties>
</file>