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0ACC4C56-A8B8-46F1-96CE-F6AF0F09B78A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FC987-C4E6-41B0-9F77-CCCEC8D50C8B}" type="datetimeFigureOut">
              <a:rPr lang="es-EC" smtClean="0"/>
              <a:t>22/6/2021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848DC-E5A5-4814-9E7E-5FF6D0F5556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248184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FC987-C4E6-41B0-9F77-CCCEC8D50C8B}" type="datetimeFigureOut">
              <a:rPr lang="es-EC" smtClean="0"/>
              <a:t>22/6/2021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848DC-E5A5-4814-9E7E-5FF6D0F5556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279121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FC987-C4E6-41B0-9F77-CCCEC8D50C8B}" type="datetimeFigureOut">
              <a:rPr lang="es-EC" smtClean="0"/>
              <a:t>22/6/2021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848DC-E5A5-4814-9E7E-5FF6D0F55569}" type="slidenum">
              <a:rPr lang="es-EC" smtClean="0"/>
              <a:t>‹Nº›</a:t>
            </a:fld>
            <a:endParaRPr lang="es-EC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733296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FC987-C4E6-41B0-9F77-CCCEC8D50C8B}" type="datetimeFigureOut">
              <a:rPr lang="es-EC" smtClean="0"/>
              <a:t>22/6/2021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848DC-E5A5-4814-9E7E-5FF6D0F5556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709817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FC987-C4E6-41B0-9F77-CCCEC8D50C8B}" type="datetimeFigureOut">
              <a:rPr lang="es-EC" smtClean="0"/>
              <a:t>22/6/2021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848DC-E5A5-4814-9E7E-5FF6D0F55569}" type="slidenum">
              <a:rPr lang="es-EC" smtClean="0"/>
              <a:t>‹Nº›</a:t>
            </a:fld>
            <a:endParaRPr lang="es-EC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05209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FC987-C4E6-41B0-9F77-CCCEC8D50C8B}" type="datetimeFigureOut">
              <a:rPr lang="es-EC" smtClean="0"/>
              <a:t>22/6/2021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848DC-E5A5-4814-9E7E-5FF6D0F5556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29294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FC987-C4E6-41B0-9F77-CCCEC8D50C8B}" type="datetimeFigureOut">
              <a:rPr lang="es-EC" smtClean="0"/>
              <a:t>22/6/2021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848DC-E5A5-4814-9E7E-5FF6D0F5556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6601509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FC987-C4E6-41B0-9F77-CCCEC8D50C8B}" type="datetimeFigureOut">
              <a:rPr lang="es-EC" smtClean="0"/>
              <a:t>22/6/2021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848DC-E5A5-4814-9E7E-5FF6D0F5556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93600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FC987-C4E6-41B0-9F77-CCCEC8D50C8B}" type="datetimeFigureOut">
              <a:rPr lang="es-EC" smtClean="0"/>
              <a:t>22/6/2021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848DC-E5A5-4814-9E7E-5FF6D0F5556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702265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FC987-C4E6-41B0-9F77-CCCEC8D50C8B}" type="datetimeFigureOut">
              <a:rPr lang="es-EC" smtClean="0"/>
              <a:t>22/6/2021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848DC-E5A5-4814-9E7E-5FF6D0F5556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090631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FC987-C4E6-41B0-9F77-CCCEC8D50C8B}" type="datetimeFigureOut">
              <a:rPr lang="es-EC" smtClean="0"/>
              <a:t>22/6/2021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848DC-E5A5-4814-9E7E-5FF6D0F5556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49838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FC987-C4E6-41B0-9F77-CCCEC8D50C8B}" type="datetimeFigureOut">
              <a:rPr lang="es-EC" smtClean="0"/>
              <a:t>22/6/2021</a:t>
            </a:fld>
            <a:endParaRPr lang="es-EC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848DC-E5A5-4814-9E7E-5FF6D0F5556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402371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FC987-C4E6-41B0-9F77-CCCEC8D50C8B}" type="datetimeFigureOut">
              <a:rPr lang="es-EC" smtClean="0"/>
              <a:t>22/6/2021</a:t>
            </a:fld>
            <a:endParaRPr lang="es-EC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848DC-E5A5-4814-9E7E-5FF6D0F5556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194532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FC987-C4E6-41B0-9F77-CCCEC8D50C8B}" type="datetimeFigureOut">
              <a:rPr lang="es-EC" smtClean="0"/>
              <a:t>22/6/2021</a:t>
            </a:fld>
            <a:endParaRPr lang="es-EC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848DC-E5A5-4814-9E7E-5FF6D0F5556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690575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FC987-C4E6-41B0-9F77-CCCEC8D50C8B}" type="datetimeFigureOut">
              <a:rPr lang="es-EC" smtClean="0"/>
              <a:t>22/6/2021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848DC-E5A5-4814-9E7E-5FF6D0F5556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51307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FC987-C4E6-41B0-9F77-CCCEC8D50C8B}" type="datetimeFigureOut">
              <a:rPr lang="es-EC" smtClean="0"/>
              <a:t>22/6/2021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848DC-E5A5-4814-9E7E-5FF6D0F5556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227524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FC987-C4E6-41B0-9F77-CCCEC8D50C8B}" type="datetimeFigureOut">
              <a:rPr lang="es-EC" smtClean="0"/>
              <a:t>22/6/2021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51848DC-E5A5-4814-9E7E-5FF6D0F5556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935816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433133" y="1855780"/>
            <a:ext cx="7086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C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C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RESPUESTAS A DEMANDAS DE PREGUNTAS – RENDICION DE CUENTAS 2020</a:t>
            </a: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C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0470" y="204978"/>
            <a:ext cx="4149090" cy="1801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8631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22910" y="2244400"/>
            <a:ext cx="112471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36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SOCIOCULTURAL</a:t>
            </a: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C" sz="2800" b="1" i="1" dirty="0">
                <a:solidFill>
                  <a:schemeClr val="accent5">
                    <a:lumMod val="50000"/>
                  </a:schemeClr>
                </a:solidFill>
              </a:rPr>
              <a:t>¿Qué campañas de concientización, se han ejecutado para prevenir el consumo de drogas en los jóvenes?</a:t>
            </a:r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1890" y="216408"/>
            <a:ext cx="4320540" cy="1875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927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34340" y="2092230"/>
            <a:ext cx="112471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36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SOCIOCULTURAL</a:t>
            </a: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C" sz="2800" b="1" i="1" dirty="0" smtClean="0">
                <a:solidFill>
                  <a:schemeClr val="accent5">
                    <a:lumMod val="50000"/>
                  </a:schemeClr>
                </a:solidFill>
              </a:rPr>
              <a:t>Desglose de proyectos</a:t>
            </a:r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1890" y="216408"/>
            <a:ext cx="4320540" cy="1875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7424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45770" y="2126520"/>
            <a:ext cx="112471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36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ECONOMICO</a:t>
            </a: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C" sz="2800" b="1" i="1" dirty="0">
                <a:solidFill>
                  <a:schemeClr val="accent5">
                    <a:lumMod val="50000"/>
                  </a:schemeClr>
                </a:solidFill>
              </a:rPr>
              <a:t>¿Se han realizado cursos, de cómo realizar huertos familiares en conjunto con los líderes de los recintos?</a:t>
            </a:r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0" y="216408"/>
            <a:ext cx="3851910" cy="1672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5221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45770" y="2126520"/>
            <a:ext cx="1124712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36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ECONOMICO</a:t>
            </a: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C" sz="2800" b="1" i="1" dirty="0">
                <a:solidFill>
                  <a:schemeClr val="accent5">
                    <a:lumMod val="50000"/>
                  </a:schemeClr>
                </a:solidFill>
              </a:rPr>
              <a:t>¿Qué actividades productivas y comunitarias ha realizado el Gobierno Parroquial, para fortalecer la agricultura en nuestra localidad?</a:t>
            </a:r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0" y="216408"/>
            <a:ext cx="3851910" cy="1672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1040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45770" y="2126520"/>
            <a:ext cx="112471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36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ECONOMICO</a:t>
            </a: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C" sz="2800" b="1" i="1" dirty="0">
                <a:solidFill>
                  <a:schemeClr val="accent5">
                    <a:lumMod val="50000"/>
                  </a:schemeClr>
                </a:solidFill>
              </a:rPr>
              <a:t>¿Qué gestiones se han realizado para crear cooperativas de empleo en Mariscal Sucre?</a:t>
            </a:r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0" y="216408"/>
            <a:ext cx="3851910" cy="1672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5709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45770" y="2126520"/>
            <a:ext cx="112471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ASENTAMIENTOS HUMANOS</a:t>
            </a: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C" sz="2800" b="1" i="1" dirty="0">
                <a:solidFill>
                  <a:schemeClr val="accent5">
                    <a:lumMod val="50000"/>
                  </a:schemeClr>
                </a:solidFill>
              </a:rPr>
              <a:t>¿Porque el Gobierno Parroquial, no cobra algún tipo de valor o tasa por los servicios básicos que se brindan?</a:t>
            </a:r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0" y="216408"/>
            <a:ext cx="3851910" cy="1672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0597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45770" y="2126520"/>
            <a:ext cx="112471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ASENTAMIENTOS HUMANOS</a:t>
            </a: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C" sz="2800" b="1" i="1" dirty="0">
                <a:solidFill>
                  <a:schemeClr val="accent5">
                    <a:lumMod val="50000"/>
                  </a:schemeClr>
                </a:solidFill>
              </a:rPr>
              <a:t>¿Se han dado mantenimiento oportuno, a los paraderos públicos y espacios públicos donde se practica deporte?</a:t>
            </a:r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0" y="216408"/>
            <a:ext cx="3851910" cy="1672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45770" y="2126520"/>
            <a:ext cx="112471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ASENTAMIENTOS HUMANOS</a:t>
            </a: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C" sz="2800" b="1" i="1" dirty="0">
                <a:solidFill>
                  <a:schemeClr val="accent5">
                    <a:lumMod val="50000"/>
                  </a:schemeClr>
                </a:solidFill>
              </a:rPr>
              <a:t>¿Qué gestiones se han realizado, con lo que respecta a la expropiación de terrenos?</a:t>
            </a:r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0" y="216408"/>
            <a:ext cx="3851910" cy="1672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4700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45770" y="2126520"/>
            <a:ext cx="1124712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ASENTAMIENTOS HUMANOS</a:t>
            </a: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C" sz="2800" b="1" i="1" dirty="0">
                <a:solidFill>
                  <a:schemeClr val="accent5">
                    <a:lumMod val="50000"/>
                  </a:schemeClr>
                </a:solidFill>
              </a:rPr>
              <a:t>¿Cuántas familias, son beneficiadas con el servicio de agua en nuestra parroquia y existen tanques elevados de agua en los recintos?</a:t>
            </a:r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0" y="216408"/>
            <a:ext cx="3851910" cy="1672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1146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45770" y="2126520"/>
            <a:ext cx="1124712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ASENTAMIENTOS HUMANOS</a:t>
            </a: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C" sz="2800" b="1" i="1" dirty="0">
                <a:solidFill>
                  <a:schemeClr val="accent5">
                    <a:lumMod val="50000"/>
                  </a:schemeClr>
                </a:solidFill>
              </a:rPr>
              <a:t>¿Qué gestiones se han realizado, para intervenir las calles de la zona urbana de la parroquia, así como la obtención de más personal de salud?</a:t>
            </a:r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0" y="216408"/>
            <a:ext cx="3851910" cy="1672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1153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65760" y="2023110"/>
            <a:ext cx="1124712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BIOFISICO</a:t>
            </a: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C" sz="2800" b="1" i="1" dirty="0">
                <a:solidFill>
                  <a:schemeClr val="accent5">
                    <a:lumMod val="50000"/>
                  </a:schemeClr>
                </a:solidFill>
              </a:rPr>
              <a:t>¿Qué gestiones, se han realizado con respecto a la contaminación ambiental, generada por las fumigaciones aéreas, a las plantaciones de banano</a:t>
            </a:r>
            <a:r>
              <a:rPr lang="es-EC" sz="2800" b="1" i="1" dirty="0" smtClean="0">
                <a:solidFill>
                  <a:schemeClr val="accent5">
                    <a:lumMod val="50000"/>
                  </a:schemeClr>
                </a:solidFill>
              </a:rPr>
              <a:t>?</a:t>
            </a:r>
          </a:p>
          <a:p>
            <a:pPr algn="ctr"/>
            <a:endParaRPr lang="es-EC" sz="2800" dirty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endParaRPr lang="es-EC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C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124" y="147828"/>
            <a:ext cx="4319295" cy="1875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6622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45770" y="2126520"/>
            <a:ext cx="112471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ASENTAMIENTOS HUMANOS</a:t>
            </a: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C" sz="2800" b="1" i="1" dirty="0" smtClean="0">
                <a:solidFill>
                  <a:schemeClr val="accent5">
                    <a:lumMod val="50000"/>
                  </a:schemeClr>
                </a:solidFill>
              </a:rPr>
              <a:t>Desglose de proyectos ejecutados</a:t>
            </a:r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0" y="216408"/>
            <a:ext cx="3851910" cy="1672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197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45770" y="2126520"/>
            <a:ext cx="112471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MOVILIDAD , ENERGIA Y CONECTIVIDAD</a:t>
            </a: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C" sz="2800" b="1" i="1" dirty="0">
                <a:solidFill>
                  <a:schemeClr val="accent5">
                    <a:lumMod val="50000"/>
                  </a:schemeClr>
                </a:solidFill>
              </a:rPr>
              <a:t>Desglose de todos los proyectos presentados, evidencias y procedimiento de cómo se gestionó.</a:t>
            </a:r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0" y="216408"/>
            <a:ext cx="3851910" cy="1672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7232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45770" y="2126520"/>
            <a:ext cx="1124712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36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MOVILIDAD , ENERGIA Y CONECTIVIDAD</a:t>
            </a: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C" sz="2800" b="1" i="1" dirty="0">
                <a:solidFill>
                  <a:schemeClr val="accent5">
                    <a:lumMod val="50000"/>
                  </a:schemeClr>
                </a:solidFill>
              </a:rPr>
              <a:t>¿Qué convenios se han gestionado ante otras instituciones, para el mantenimiento pétreo de caminos vecinales, así como también la colaboración de las comunidades?</a:t>
            </a:r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0" y="216408"/>
            <a:ext cx="3851910" cy="1672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1515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45770" y="2126520"/>
            <a:ext cx="112471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36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MOVILIDAD , ENERGIA Y CONECTIVIDAD</a:t>
            </a: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C" sz="2800" b="1" i="1" dirty="0">
                <a:solidFill>
                  <a:schemeClr val="accent5">
                    <a:lumMod val="50000"/>
                  </a:schemeClr>
                </a:solidFill>
              </a:rPr>
              <a:t>¿Qué gestiones se han realizado, para colocar alumbrado público en la parroquia?</a:t>
            </a:r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0" y="216408"/>
            <a:ext cx="3851910" cy="1672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8553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45770" y="2126520"/>
            <a:ext cx="112471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36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MOVILIDAD , ENERGIA Y CONECTIVIDAD</a:t>
            </a: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C" sz="2800" b="1" i="1" dirty="0">
                <a:solidFill>
                  <a:schemeClr val="accent5">
                    <a:lumMod val="50000"/>
                  </a:schemeClr>
                </a:solidFill>
              </a:rPr>
              <a:t>¿Cuán prioritario es, realizar la limpieza de las alcantarillas?</a:t>
            </a:r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0" y="216408"/>
            <a:ext cx="3851910" cy="1672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584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45770" y="2126520"/>
            <a:ext cx="112471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36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MOVILIDAD , ENERGIA Y CONECTIVIDAD</a:t>
            </a: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C" sz="2800" b="1" i="1" dirty="0">
                <a:solidFill>
                  <a:schemeClr val="accent5">
                    <a:lumMod val="50000"/>
                  </a:schemeClr>
                </a:solidFill>
              </a:rPr>
              <a:t>¿El Gobierno Parroquial, puede realizar mantenimiento de medidores y cableados?</a:t>
            </a:r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0" y="216408"/>
            <a:ext cx="3851910" cy="1672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411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45770" y="2126520"/>
            <a:ext cx="1124712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36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POLITICO INSTITUCIONAL Y PARTICIPACION </a:t>
            </a:r>
            <a:r>
              <a:rPr lang="es-EC" sz="3600" b="1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CIUDADANA</a:t>
            </a:r>
          </a:p>
          <a:p>
            <a:pPr algn="ctr"/>
            <a:endParaRPr lang="es-EC" sz="3600" b="1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C" sz="2800" b="1" i="1" dirty="0">
                <a:solidFill>
                  <a:schemeClr val="accent5">
                    <a:lumMod val="50000"/>
                  </a:schemeClr>
                </a:solidFill>
              </a:rPr>
              <a:t>Desglose de proyectos ejecutados</a:t>
            </a:r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0" y="216408"/>
            <a:ext cx="3851910" cy="1672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2739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45770" y="2126520"/>
            <a:ext cx="1124712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36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POLITICO INSTITUCIONAL Y PARTICIPACION </a:t>
            </a:r>
            <a:r>
              <a:rPr lang="es-EC" sz="3600" b="1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CIUDADANA</a:t>
            </a:r>
          </a:p>
          <a:p>
            <a:pPr algn="ctr"/>
            <a:endParaRPr lang="es-EC" sz="3600" b="1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C" sz="2800" b="1" i="1" dirty="0">
                <a:solidFill>
                  <a:schemeClr val="accent5">
                    <a:lumMod val="50000"/>
                  </a:schemeClr>
                </a:solidFill>
              </a:rPr>
              <a:t>¿Qué tipo de cursos o capacitaciones, se han brindado a la ciudadanía y líderes de recintos?</a:t>
            </a:r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0" y="216408"/>
            <a:ext cx="3851910" cy="1672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4146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45770" y="2126520"/>
            <a:ext cx="1124712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36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POLITICO INSTITUCIONAL Y PARTICIPACION </a:t>
            </a:r>
            <a:r>
              <a:rPr lang="es-EC" sz="3600" b="1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CIUDADANA</a:t>
            </a:r>
          </a:p>
          <a:p>
            <a:pPr algn="ctr"/>
            <a:endParaRPr lang="es-EC" sz="3600" b="1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C" sz="2800" b="1" i="1" dirty="0">
                <a:solidFill>
                  <a:schemeClr val="accent5">
                    <a:lumMod val="50000"/>
                  </a:schemeClr>
                </a:solidFill>
              </a:rPr>
              <a:t>¿Cómo se canalizo el Convenio entre Mies y el Gobierno Parroquial?</a:t>
            </a:r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520" y="216408"/>
            <a:ext cx="3851910" cy="1672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1682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22910" y="2244400"/>
            <a:ext cx="1124712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BIOFISICO</a:t>
            </a: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C" sz="2800" b="1" i="1" dirty="0">
                <a:solidFill>
                  <a:schemeClr val="accent5">
                    <a:lumMod val="50000"/>
                  </a:schemeClr>
                </a:solidFill>
              </a:rPr>
              <a:t>¿Qué gestiones se han realizado, con lo que respecta a la contaminación ambiental generada en el depósito de desechos del Gad Municipal de Milagro</a:t>
            </a:r>
            <a:r>
              <a:rPr lang="es-EC" sz="2800" b="1" i="1" dirty="0" smtClean="0">
                <a:solidFill>
                  <a:schemeClr val="accent5">
                    <a:lumMod val="50000"/>
                  </a:schemeClr>
                </a:solidFill>
              </a:rPr>
              <a:t>?</a:t>
            </a:r>
          </a:p>
          <a:p>
            <a:pPr algn="ctr"/>
            <a:endParaRPr lang="es-EC" sz="2800" dirty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endParaRPr lang="es-EC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C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1890" y="216408"/>
            <a:ext cx="4320540" cy="1875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4447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22910" y="2244400"/>
            <a:ext cx="1124712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BIOFISICO</a:t>
            </a: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C" sz="2800" b="1" i="1" dirty="0">
                <a:solidFill>
                  <a:schemeClr val="accent5">
                    <a:lumMod val="50000"/>
                  </a:schemeClr>
                </a:solidFill>
              </a:rPr>
              <a:t>¿Se han realizado, limpieza de drenajes, riveras del Rio Milagro y alcantarillas?</a:t>
            </a:r>
            <a:endParaRPr lang="es-EC" sz="2800" dirty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endParaRPr lang="es-EC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C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1890" y="216408"/>
            <a:ext cx="4320540" cy="1875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476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22910" y="2244400"/>
            <a:ext cx="1124712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BIOFISICO</a:t>
            </a: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C" sz="2800" b="1" i="1" dirty="0">
                <a:solidFill>
                  <a:schemeClr val="accent5">
                    <a:lumMod val="50000"/>
                  </a:schemeClr>
                </a:solidFill>
              </a:rPr>
              <a:t>¿Qué tipo de mantenimiento, se les ha brindado a las áreas verdes de la parroquia?</a:t>
            </a:r>
          </a:p>
          <a:p>
            <a:pPr algn="ctr"/>
            <a:endParaRPr lang="es-EC" sz="2800" b="1" i="1" dirty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endParaRPr lang="es-EC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C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1890" y="216408"/>
            <a:ext cx="4320540" cy="1875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5200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22910" y="2244400"/>
            <a:ext cx="1124712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BIOFISICO</a:t>
            </a: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C" sz="2800" b="1" i="1" dirty="0">
                <a:solidFill>
                  <a:schemeClr val="accent5">
                    <a:lumMod val="50000"/>
                  </a:schemeClr>
                </a:solidFill>
              </a:rPr>
              <a:t>¿Qué campañas se han realizado, para colocar depósitos de basura claseados en cada uno de los recintos?</a:t>
            </a:r>
          </a:p>
          <a:p>
            <a:pPr algn="ctr"/>
            <a:endParaRPr lang="es-EC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C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1890" y="216408"/>
            <a:ext cx="4320540" cy="1875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0734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22910" y="2244400"/>
            <a:ext cx="1124712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BIOFISICO</a:t>
            </a: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C" sz="2800" b="1" i="1" dirty="0">
                <a:solidFill>
                  <a:schemeClr val="accent5">
                    <a:lumMod val="50000"/>
                  </a:schemeClr>
                </a:solidFill>
              </a:rPr>
              <a:t>¿Qué gestiones se han realizado, para ejecutar proyectos concernientes al reciclaje de plásticos?</a:t>
            </a:r>
            <a:endParaRPr lang="es-EC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C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1890" y="216408"/>
            <a:ext cx="4320540" cy="1875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665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22910" y="2244400"/>
            <a:ext cx="1124712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36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SOCIOCULTURAL</a:t>
            </a: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C" sz="2800" b="1" i="1" dirty="0">
                <a:solidFill>
                  <a:schemeClr val="accent5">
                    <a:lumMod val="50000"/>
                  </a:schemeClr>
                </a:solidFill>
              </a:rPr>
              <a:t>¿Cuál fue el proceso, para obtener los Centros de Desarrollo Infantil y su objetivo en la atención a estos grupos vulnerables?</a:t>
            </a:r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C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1890" y="216408"/>
            <a:ext cx="4320540" cy="1875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13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22910" y="2244400"/>
            <a:ext cx="112471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36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SOCIOCULTURAL</a:t>
            </a: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C" sz="2800" b="1" i="1" dirty="0">
                <a:solidFill>
                  <a:schemeClr val="accent5">
                    <a:lumMod val="50000"/>
                  </a:schemeClr>
                </a:solidFill>
              </a:rPr>
              <a:t>¿Qué proyectos se han ejecutado, para fomentar la cultura (juegos tradicionales) y el deporte en nuestra parroquia (construcción de canchas, ejercicio, bailoterapias etc.)</a:t>
            </a:r>
            <a:endParaRPr lang="es-EC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C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1890" y="216408"/>
            <a:ext cx="4320540" cy="1875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0376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1879</TotalTime>
  <Words>563</Words>
  <Application>Microsoft Office PowerPoint</Application>
  <PresentationFormat>Panorámica</PresentationFormat>
  <Paragraphs>98</Paragraphs>
  <Slides>28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2" baseType="lpstr">
      <vt:lpstr>Arial</vt:lpstr>
      <vt:lpstr>Trebuchet MS</vt:lpstr>
      <vt:lpstr>Wingdings 3</vt:lpstr>
      <vt:lpstr>Faceta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ASUS-PC</dc:creator>
  <cp:lastModifiedBy>TSW DATOS</cp:lastModifiedBy>
  <cp:revision>99</cp:revision>
  <dcterms:created xsi:type="dcterms:W3CDTF">2018-01-25T19:03:14Z</dcterms:created>
  <dcterms:modified xsi:type="dcterms:W3CDTF">2021-06-22T15:56:14Z</dcterms:modified>
</cp:coreProperties>
</file>